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2"/>
  </p:sldMasterIdLst>
  <p:notesMasterIdLst>
    <p:notesMasterId r:id="rId18"/>
  </p:notesMasterIdLst>
  <p:sldIdLst>
    <p:sldId id="256" r:id="rId3"/>
    <p:sldId id="257" r:id="rId4"/>
    <p:sldId id="258" r:id="rId5"/>
    <p:sldId id="260" r:id="rId6"/>
    <p:sldId id="261" r:id="rId7"/>
    <p:sldId id="262" r:id="rId8"/>
    <p:sldId id="263"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 超" initials="高" lastIdx="1" clrIdx="0">
    <p:extLst>
      <p:ext uri="{19B8F6BF-5375-455C-9EA6-DF929625EA0E}">
        <p15:presenceInfo xmlns:p15="http://schemas.microsoft.com/office/powerpoint/2012/main" userId="d6ae0bb63b0b5b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3692"/>
  </p:normalViewPr>
  <p:slideViewPr>
    <p:cSldViewPr snapToGrid="0" snapToObjects="1">
      <p:cViewPr varScale="1">
        <p:scale>
          <a:sx n="81" d="100"/>
          <a:sy n="81" d="100"/>
        </p:scale>
        <p:origin x="499" y="53"/>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21T11:36:30.46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2021/7/21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9" name="文本占位符 6"/>
          <p:cNvSpPr>
            <a:spLocks noGrp="1"/>
          </p:cNvSpPr>
          <p:nvPr>
            <p:ph type="body" sz="quarter" idx="12" hasCustomPrompt="1"/>
          </p:nvPr>
        </p:nvSpPr>
        <p:spPr>
          <a:xfrm>
            <a:off x="659344" y="3387357"/>
            <a:ext cx="5109091" cy="1274195"/>
          </a:xfrm>
          <a:prstGeom prst="rect">
            <a:avLst/>
          </a:prstGeom>
          <a:noFill/>
        </p:spPr>
        <p:txBody>
          <a:bodyPr wrap="none" rtlCol="0">
            <a:spAutoFit/>
          </a:bodyPr>
          <a:lstStyle>
            <a:lvl1pPr marL="0" marR="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kumimoji="1" lang="zh-CN" altLang="en-US" sz="9600" b="1" dirty="0">
                <a:solidFill>
                  <a:srgbClr val="FFFFFF"/>
                </a:solidFill>
                <a:effectLst>
                  <a:outerShdw blurRad="50800" dist="38100" dir="2700000" algn="tl" rotWithShape="0">
                    <a:prstClr val="black">
                      <a:alpha val="40000"/>
                    </a:prstClr>
                  </a:outerShdw>
                </a:effectLst>
                <a:ea typeface="微软雅黑" panose="020B0503020204020204" pitchFamily="34" charset="-122"/>
              </a:defRPr>
            </a:lvl1pPr>
          </a:lstStyle>
          <a:p>
            <a:pPr marL="0" marR="0" lvl="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a:pPr>
            <a:r>
              <a:rPr kumimoji="1" lang="zh-CN" altLang="en-US" sz="9600" b="1" dirty="0">
                <a:solidFill>
                  <a:srgbClr val="FFFFFF"/>
                </a:solidFill>
                <a:effectLst>
                  <a:outerShdw blurRad="50800" dist="38100" dir="2700000" algn="tl" rotWithShape="0">
                    <a:prstClr val="black">
                      <a:alpha val="40000"/>
                    </a:prstClr>
                  </a:outerShdw>
                </a:effectLst>
                <a:ea typeface="微软雅黑" panose="020B0503020204020204" pitchFamily="34" charset="-122"/>
              </a:rPr>
              <a:t>通用模板</a:t>
            </a:r>
          </a:p>
        </p:txBody>
      </p:sp>
      <p:sp>
        <p:nvSpPr>
          <p:cNvPr id="10" name="文本占位符 6"/>
          <p:cNvSpPr>
            <a:spLocks noGrp="1"/>
          </p:cNvSpPr>
          <p:nvPr>
            <p:ph type="body" sz="quarter" idx="13" hasCustomPrompt="1"/>
          </p:nvPr>
        </p:nvSpPr>
        <p:spPr>
          <a:xfrm>
            <a:off x="659344" y="1964277"/>
            <a:ext cx="7571303" cy="1274195"/>
          </a:xfrm>
          <a:prstGeom prst="rect">
            <a:avLst/>
          </a:prstGeom>
        </p:spPr>
        <p:txBody>
          <a:bodyPr wrap="none">
            <a:spAutoFit/>
          </a:bodyPr>
          <a:lstStyle>
            <a:lvl1pPr marL="0" marR="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kumimoji="1" lang="zh-CN" altLang="en-US"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defRPr>
            </a:lvl1pPr>
          </a:lstStyle>
          <a:p>
            <a:pPr marL="0" marR="0" lvl="0" indent="0" algn="l" defTabSz="609600" rtl="0" eaLnBrk="1" fontAlgn="auto" latinLnBrk="0" hangingPunct="1">
              <a:lnSpc>
                <a:spcPct val="80000"/>
              </a:lnSpc>
              <a:spcBef>
                <a:spcPts val="1000"/>
              </a:spcBef>
              <a:spcAft>
                <a:spcPts val="0"/>
              </a:spcAft>
              <a:buClrTx/>
              <a:buSzTx/>
              <a:buFont typeface="Arial" panose="020B0604020202020204" pitchFamily="34" charset="0"/>
              <a:buNone/>
              <a:defRPr/>
            </a:pPr>
            <a:r>
              <a:rPr kumimoji="1" lang="zh-CN" altLang="en-US"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rPr>
              <a:t>公司服务介绍</a:t>
            </a:r>
            <a:endParaRPr kumimoji="1" lang="en-US" altLang="zh-CN" sz="9600" b="1" dirty="0">
              <a:solidFill>
                <a:schemeClr val="accent1"/>
              </a:solidFill>
              <a:effectLst>
                <a:outerShdw blurRad="50800" dist="38100" dir="2700000" algn="tl" rotWithShape="0">
                  <a:prstClr val="black">
                    <a:alpha val="40000"/>
                  </a:prstClr>
                </a:outerShdw>
              </a:effectLst>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3" name="文本占位符 6"/>
          <p:cNvSpPr>
            <a:spLocks noGrp="1"/>
          </p:cNvSpPr>
          <p:nvPr>
            <p:ph type="body" sz="quarter" idx="25" hasCustomPrompt="1"/>
          </p:nvPr>
        </p:nvSpPr>
        <p:spPr>
          <a:xfrm>
            <a:off x="4902197" y="496431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64" name="文本占位符 6"/>
          <p:cNvSpPr>
            <a:spLocks noGrp="1"/>
          </p:cNvSpPr>
          <p:nvPr>
            <p:ph type="body" sz="quarter" idx="26"/>
          </p:nvPr>
        </p:nvSpPr>
        <p:spPr>
          <a:xfrm>
            <a:off x="6830544" y="481314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5" name="文本占位符 6"/>
          <p:cNvSpPr>
            <a:spLocks noGrp="1"/>
          </p:cNvSpPr>
          <p:nvPr>
            <p:ph type="body" sz="quarter" idx="27"/>
          </p:nvPr>
        </p:nvSpPr>
        <p:spPr>
          <a:xfrm>
            <a:off x="6830544" y="515378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6" name="组合 65"/>
          <p:cNvGrpSpPr/>
          <p:nvPr userDrawn="1"/>
        </p:nvGrpSpPr>
        <p:grpSpPr>
          <a:xfrm>
            <a:off x="6518228" y="5020014"/>
            <a:ext cx="257928" cy="257928"/>
            <a:chOff x="6362461" y="-3736595"/>
            <a:chExt cx="257928" cy="257928"/>
          </a:xfrm>
        </p:grpSpPr>
        <p:sp>
          <p:nvSpPr>
            <p:cNvPr id="67"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8"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accent2"/>
        </a:solidFill>
        <a:effectLst/>
      </p:bgPr>
    </p:bg>
    <p:spTree>
      <p:nvGrpSpPr>
        <p:cNvPr id="1" name=""/>
        <p:cNvGrpSpPr/>
        <p:nvPr/>
      </p:nvGrpSpPr>
      <p:grpSpPr>
        <a:xfrm>
          <a:off x="0" y="0"/>
          <a:ext cx="0" cy="0"/>
          <a:chOff x="0" y="0"/>
          <a:chExt cx="0" cy="0"/>
        </a:xfrm>
      </p:grpSpPr>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
        <p:nvSpPr>
          <p:cNvPr id="49" name="文本占位符 6"/>
          <p:cNvSpPr>
            <a:spLocks noGrp="1"/>
          </p:cNvSpPr>
          <p:nvPr>
            <p:ph type="body" sz="quarter" idx="12"/>
          </p:nvPr>
        </p:nvSpPr>
        <p:spPr>
          <a:xfrm>
            <a:off x="677665" y="229527"/>
            <a:ext cx="3674879" cy="480131"/>
          </a:xfrm>
          <a:prstGeom prst="rect">
            <a:avLst/>
          </a:prstGeom>
        </p:spPr>
        <p:txBody>
          <a:bodyPr/>
          <a:lstStyle>
            <a:lvl1pPr>
              <a:defRPr kumimoji="1" lang="zh-CN" altLang="en-US" dirty="0">
                <a:solidFill>
                  <a:schemeClr val="bg1"/>
                </a:solidFill>
              </a:defRPr>
            </a:lvl1pPr>
          </a:lstStyle>
          <a:p>
            <a:pPr marL="0" lvl="0" indent="0">
              <a:buNone/>
            </a:pPr>
            <a:endParaRPr lang="zh-CN" altLang="en-US" dirty="0"/>
          </a:p>
        </p:txBody>
      </p:sp>
      <p:sp>
        <p:nvSpPr>
          <p:cNvPr id="50" name="文本占位符 6"/>
          <p:cNvSpPr>
            <a:spLocks noGrp="1"/>
          </p:cNvSpPr>
          <p:nvPr>
            <p:ph type="body" sz="quarter" idx="13" hasCustomPrompt="1"/>
          </p:nvPr>
        </p:nvSpPr>
        <p:spPr>
          <a:xfrm>
            <a:off x="4902197" y="1411963"/>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1" name="文本占位符 6"/>
          <p:cNvSpPr>
            <a:spLocks noGrp="1"/>
          </p:cNvSpPr>
          <p:nvPr>
            <p:ph type="body" sz="quarter" idx="14"/>
          </p:nvPr>
        </p:nvSpPr>
        <p:spPr>
          <a:xfrm>
            <a:off x="6830544" y="1260794"/>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52" name="文本占位符 6"/>
          <p:cNvSpPr>
            <a:spLocks noGrp="1"/>
          </p:cNvSpPr>
          <p:nvPr>
            <p:ph type="body" sz="quarter" idx="15"/>
          </p:nvPr>
        </p:nvSpPr>
        <p:spPr>
          <a:xfrm>
            <a:off x="6830544" y="1601440"/>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55" name="组合 54"/>
          <p:cNvGrpSpPr/>
          <p:nvPr userDrawn="1"/>
        </p:nvGrpSpPr>
        <p:grpSpPr>
          <a:xfrm>
            <a:off x="6518228" y="1467665"/>
            <a:ext cx="257928" cy="257928"/>
            <a:chOff x="6362461" y="-3736595"/>
            <a:chExt cx="257928" cy="257928"/>
          </a:xfrm>
        </p:grpSpPr>
        <p:sp>
          <p:nvSpPr>
            <p:cNvPr id="5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5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58" name="文本占位符 6"/>
          <p:cNvSpPr>
            <a:spLocks noGrp="1"/>
          </p:cNvSpPr>
          <p:nvPr>
            <p:ph type="body" sz="quarter" idx="16" hasCustomPrompt="1"/>
          </p:nvPr>
        </p:nvSpPr>
        <p:spPr>
          <a:xfrm>
            <a:off x="4902197" y="2281950"/>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59" name="文本占位符 6"/>
          <p:cNvSpPr>
            <a:spLocks noGrp="1"/>
          </p:cNvSpPr>
          <p:nvPr>
            <p:ph type="body" sz="quarter" idx="17"/>
          </p:nvPr>
        </p:nvSpPr>
        <p:spPr>
          <a:xfrm>
            <a:off x="6830544" y="2130781"/>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60" name="文本占位符 6"/>
          <p:cNvSpPr>
            <a:spLocks noGrp="1"/>
          </p:cNvSpPr>
          <p:nvPr>
            <p:ph type="body" sz="quarter" idx="18"/>
          </p:nvPr>
        </p:nvSpPr>
        <p:spPr>
          <a:xfrm>
            <a:off x="6830544" y="2471427"/>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61" name="组合 60"/>
          <p:cNvGrpSpPr/>
          <p:nvPr userDrawn="1"/>
        </p:nvGrpSpPr>
        <p:grpSpPr>
          <a:xfrm>
            <a:off x="6518228" y="2337652"/>
            <a:ext cx="257928" cy="257928"/>
            <a:chOff x="6362461" y="-3736595"/>
            <a:chExt cx="257928" cy="257928"/>
          </a:xfrm>
        </p:grpSpPr>
        <p:sp>
          <p:nvSpPr>
            <p:cNvPr id="62"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63"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6" name="文本占位符 6"/>
          <p:cNvSpPr>
            <a:spLocks noGrp="1"/>
          </p:cNvSpPr>
          <p:nvPr>
            <p:ph type="body" sz="quarter" idx="19" hasCustomPrompt="1"/>
          </p:nvPr>
        </p:nvSpPr>
        <p:spPr>
          <a:xfrm>
            <a:off x="4902197" y="3167372"/>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77" name="文本占位符 6"/>
          <p:cNvSpPr>
            <a:spLocks noGrp="1"/>
          </p:cNvSpPr>
          <p:nvPr>
            <p:ph type="body" sz="quarter" idx="20"/>
          </p:nvPr>
        </p:nvSpPr>
        <p:spPr>
          <a:xfrm>
            <a:off x="6830544" y="3016203"/>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78" name="文本占位符 6"/>
          <p:cNvSpPr>
            <a:spLocks noGrp="1"/>
          </p:cNvSpPr>
          <p:nvPr>
            <p:ph type="body" sz="quarter" idx="21"/>
          </p:nvPr>
        </p:nvSpPr>
        <p:spPr>
          <a:xfrm>
            <a:off x="6830544" y="3356849"/>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79" name="组合 78"/>
          <p:cNvGrpSpPr/>
          <p:nvPr userDrawn="1"/>
        </p:nvGrpSpPr>
        <p:grpSpPr>
          <a:xfrm>
            <a:off x="6518228" y="3223074"/>
            <a:ext cx="257928" cy="257928"/>
            <a:chOff x="6362461" y="-3736595"/>
            <a:chExt cx="257928" cy="257928"/>
          </a:xfrm>
        </p:grpSpPr>
        <p:sp>
          <p:nvSpPr>
            <p:cNvPr id="80"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1"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82" name="文本占位符 6"/>
          <p:cNvSpPr>
            <a:spLocks noGrp="1"/>
          </p:cNvSpPr>
          <p:nvPr>
            <p:ph type="body" sz="quarter" idx="22" hasCustomPrompt="1"/>
          </p:nvPr>
        </p:nvSpPr>
        <p:spPr>
          <a:xfrm>
            <a:off x="4902197" y="4036281"/>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3" name="文本占位符 6"/>
          <p:cNvSpPr>
            <a:spLocks noGrp="1"/>
          </p:cNvSpPr>
          <p:nvPr>
            <p:ph type="body" sz="quarter" idx="23"/>
          </p:nvPr>
        </p:nvSpPr>
        <p:spPr>
          <a:xfrm>
            <a:off x="6830544" y="3885112"/>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4" name="文本占位符 6"/>
          <p:cNvSpPr>
            <a:spLocks noGrp="1"/>
          </p:cNvSpPr>
          <p:nvPr>
            <p:ph type="body" sz="quarter" idx="24"/>
          </p:nvPr>
        </p:nvSpPr>
        <p:spPr>
          <a:xfrm>
            <a:off x="6830544" y="4225758"/>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85" name="组合 84"/>
          <p:cNvGrpSpPr/>
          <p:nvPr userDrawn="1"/>
        </p:nvGrpSpPr>
        <p:grpSpPr>
          <a:xfrm>
            <a:off x="6518228" y="4091983"/>
            <a:ext cx="257928" cy="257928"/>
            <a:chOff x="6362461" y="-3736595"/>
            <a:chExt cx="257928" cy="257928"/>
          </a:xfrm>
        </p:grpSpPr>
        <p:sp>
          <p:nvSpPr>
            <p:cNvPr id="86"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87"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75" name="文本占位符 6"/>
          <p:cNvSpPr>
            <a:spLocks noGrp="1"/>
          </p:cNvSpPr>
          <p:nvPr>
            <p:ph type="body" sz="quarter" idx="25" hasCustomPrompt="1"/>
          </p:nvPr>
        </p:nvSpPr>
        <p:spPr>
          <a:xfrm>
            <a:off x="4902197" y="4929716"/>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88" name="文本占位符 6"/>
          <p:cNvSpPr>
            <a:spLocks noGrp="1"/>
          </p:cNvSpPr>
          <p:nvPr>
            <p:ph type="body" sz="quarter" idx="26"/>
          </p:nvPr>
        </p:nvSpPr>
        <p:spPr>
          <a:xfrm>
            <a:off x="6830544" y="4778547"/>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89" name="文本占位符 6"/>
          <p:cNvSpPr>
            <a:spLocks noGrp="1"/>
          </p:cNvSpPr>
          <p:nvPr>
            <p:ph type="body" sz="quarter" idx="27"/>
          </p:nvPr>
        </p:nvSpPr>
        <p:spPr>
          <a:xfrm>
            <a:off x="6830544" y="5119193"/>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90" name="组合 89"/>
          <p:cNvGrpSpPr/>
          <p:nvPr userDrawn="1"/>
        </p:nvGrpSpPr>
        <p:grpSpPr>
          <a:xfrm>
            <a:off x="6518228" y="4985418"/>
            <a:ext cx="257928" cy="257928"/>
            <a:chOff x="6362461" y="-3736595"/>
            <a:chExt cx="257928" cy="257928"/>
          </a:xfrm>
        </p:grpSpPr>
        <p:sp>
          <p:nvSpPr>
            <p:cNvPr id="91"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92"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
        <p:nvSpPr>
          <p:cNvPr id="93" name="文本占位符 6"/>
          <p:cNvSpPr>
            <a:spLocks noGrp="1"/>
          </p:cNvSpPr>
          <p:nvPr>
            <p:ph type="body" sz="quarter" idx="28" hasCustomPrompt="1"/>
          </p:nvPr>
        </p:nvSpPr>
        <p:spPr>
          <a:xfrm>
            <a:off x="4902197" y="5798625"/>
            <a:ext cx="1561644" cy="369330"/>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2000" b="1" dirty="0">
                <a:solidFill>
                  <a:srgbClr val="FFFFFF"/>
                </a:solidFill>
                <a:ea typeface="微软雅黑 Light" panose="020B0502040204020203" charset="-122"/>
                <a:cs typeface="微软雅黑 Light" panose="020B0502040204020203"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2000" b="1" dirty="0">
                <a:solidFill>
                  <a:srgbClr val="FFFFFF"/>
                </a:solidFill>
                <a:ea typeface="微软雅黑 Light" panose="020B0502040204020203" charset="-122"/>
                <a:cs typeface="微软雅黑 Light" panose="020B0502040204020203" charset="-122"/>
              </a:rPr>
              <a:t>Chapter 01</a:t>
            </a:r>
            <a:endParaRPr lang="zh-CN" altLang="en-US" sz="2000" b="1" dirty="0">
              <a:solidFill>
                <a:srgbClr val="FFFFFF"/>
              </a:solidFill>
              <a:ea typeface="微软雅黑 Light" panose="020B0502040204020203" charset="-122"/>
              <a:cs typeface="微软雅黑 Light" panose="020B0502040204020203" charset="-122"/>
            </a:endParaRPr>
          </a:p>
        </p:txBody>
      </p:sp>
      <p:sp>
        <p:nvSpPr>
          <p:cNvPr id="94" name="文本占位符 6"/>
          <p:cNvSpPr>
            <a:spLocks noGrp="1"/>
          </p:cNvSpPr>
          <p:nvPr>
            <p:ph type="body" sz="quarter" idx="29"/>
          </p:nvPr>
        </p:nvSpPr>
        <p:spPr>
          <a:xfrm>
            <a:off x="6830544" y="5647456"/>
            <a:ext cx="4309681" cy="369332"/>
          </a:xfrm>
          <a:prstGeom prst="rect">
            <a:avLst/>
          </a:prstGeom>
        </p:spPr>
        <p:txBody>
          <a:bodyPr wrap="square">
            <a:spAutoFit/>
          </a:bodyPr>
          <a:lstStyle>
            <a:lvl1pPr marL="0" indent="0">
              <a:buNone/>
              <a:defRPr lang="zh-CN" altLang="en-US"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defTabSz="914400" fontAlgn="base">
              <a:spcBef>
                <a:spcPct val="0"/>
              </a:spcBef>
              <a:spcAft>
                <a:spcPct val="0"/>
              </a:spcAft>
            </a:pPr>
            <a:endParaRPr lang="zh-CN" altLang="en-US" dirty="0"/>
          </a:p>
        </p:txBody>
      </p:sp>
      <p:sp>
        <p:nvSpPr>
          <p:cNvPr id="95" name="文本占位符 6"/>
          <p:cNvSpPr>
            <a:spLocks noGrp="1"/>
          </p:cNvSpPr>
          <p:nvPr>
            <p:ph type="body" sz="quarter" idx="30"/>
          </p:nvPr>
        </p:nvSpPr>
        <p:spPr>
          <a:xfrm>
            <a:off x="6830544" y="5988102"/>
            <a:ext cx="4309681" cy="313932"/>
          </a:xfrm>
          <a:prstGeom prst="rect">
            <a:avLst/>
          </a:prstGeom>
        </p:spPr>
        <p:txBody>
          <a:bodyPr wrap="square">
            <a:spAutoFit/>
          </a:bodyPr>
          <a:lstStyle>
            <a:lvl1pPr marL="0" indent="0">
              <a:buNone/>
              <a:defRPr lang="zh-CN" altLang="en-US" sz="1600" kern="1200" dirty="0">
                <a:solidFill>
                  <a:srgbClr val="FFFFFF"/>
                </a:solidFill>
                <a:latin typeface="+mn-lt"/>
                <a:ea typeface="微软雅黑 Light" panose="020B0502040204020203" charset="-122"/>
                <a:cs typeface="微软雅黑 Light" panose="020B0502040204020203" charset="-122"/>
              </a:defRPr>
            </a:lvl1pPr>
          </a:lstStyle>
          <a:p>
            <a:pPr lvl="0"/>
            <a:endParaRPr lang="zh-CN" altLang="en-US" dirty="0"/>
          </a:p>
        </p:txBody>
      </p:sp>
      <p:grpSp>
        <p:nvGrpSpPr>
          <p:cNvPr id="96" name="组合 95"/>
          <p:cNvGrpSpPr/>
          <p:nvPr userDrawn="1"/>
        </p:nvGrpSpPr>
        <p:grpSpPr>
          <a:xfrm>
            <a:off x="6518228" y="5854327"/>
            <a:ext cx="257928" cy="257928"/>
            <a:chOff x="6362461" y="-3736595"/>
            <a:chExt cx="257928" cy="257928"/>
          </a:xfrm>
        </p:grpSpPr>
        <p:sp>
          <p:nvSpPr>
            <p:cNvPr id="97" name="任意多边形 279"/>
            <p:cNvSpPr/>
            <p:nvPr userDrawn="1"/>
          </p:nvSpPr>
          <p:spPr>
            <a:xfrm rot="2700000">
              <a:off x="6408437" y="-3678221"/>
              <a:ext cx="141180" cy="141180"/>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sp>
          <p:nvSpPr>
            <p:cNvPr id="98" name="任意多边形 280"/>
            <p:cNvSpPr/>
            <p:nvPr userDrawn="1"/>
          </p:nvSpPr>
          <p:spPr>
            <a:xfrm rot="2700000">
              <a:off x="6362461" y="-3736595"/>
              <a:ext cx="257928" cy="257928"/>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entury Gothic" panose="020B0502020202020204"/>
                <a:ea typeface="微软雅黑 Light" panose="020B0502040204020203" charset="-122"/>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矩形 4"/>
          <p:cNvSpPr/>
          <p:nvPr userDrawn="1"/>
        </p:nvSpPr>
        <p:spPr>
          <a:xfrm>
            <a:off x="794" y="3903740"/>
            <a:ext cx="12192000" cy="188132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3"/>
          <p:cNvCxnSpPr/>
          <p:nvPr userDrawn="1"/>
        </p:nvCxnSpPr>
        <p:spPr>
          <a:xfrm>
            <a:off x="4681235" y="4127147"/>
            <a:ext cx="0" cy="143450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0" name="文本占位符 6"/>
          <p:cNvSpPr>
            <a:spLocks noGrp="1"/>
          </p:cNvSpPr>
          <p:nvPr>
            <p:ph type="body" sz="quarter" idx="12" hasCustomPrompt="1"/>
          </p:nvPr>
        </p:nvSpPr>
        <p:spPr>
          <a:xfrm>
            <a:off x="565530" y="4465836"/>
            <a:ext cx="3550970" cy="757128"/>
          </a:xfrm>
          <a:prstGeom prst="rect">
            <a:avLst/>
          </a:prstGeom>
          <a:noFill/>
          <a:ln>
            <a:noFill/>
          </a:ln>
        </p:spPr>
        <p:txBody>
          <a:bodyPr wrap="none" lIns="91439" tIns="45719" rIns="91439" bIns="45719">
            <a:spAutoFit/>
          </a:bodyPr>
          <a:lstStyle>
            <a:lvl1pPr marL="0" marR="0" indent="0" algn="l" defTabSz="914400" rtl="0" eaLnBrk="1" fontAlgn="base" latinLnBrk="0" hangingPunct="1">
              <a:lnSpc>
                <a:spcPct val="90000"/>
              </a:lnSpc>
              <a:spcBef>
                <a:spcPct val="0"/>
              </a:spcBef>
              <a:spcAft>
                <a:spcPct val="0"/>
              </a:spcAft>
              <a:buClrTx/>
              <a:buSzTx/>
              <a:buFont typeface="Arial" panose="020B0604020202020204" pitchFamily="34" charset="0"/>
              <a:buNone/>
              <a:defRPr lang="zh-CN" altLang="en-US"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lang="en-US" altLang="zh-CN"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4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用户困扰</a:t>
            </a:r>
          </a:p>
        </p:txBody>
      </p:sp>
      <p:sp>
        <p:nvSpPr>
          <p:cNvPr id="11" name="文本占位符 6"/>
          <p:cNvSpPr>
            <a:spLocks noGrp="1"/>
          </p:cNvSpPr>
          <p:nvPr>
            <p:ph type="body" sz="quarter" idx="13" hasCustomPrompt="1"/>
          </p:nvPr>
        </p:nvSpPr>
        <p:spPr>
          <a:xfrm>
            <a:off x="5163357" y="4264882"/>
            <a:ext cx="6400057" cy="1159035"/>
          </a:xfrm>
          <a:prstGeom prst="rect">
            <a:avLst/>
          </a:prstGeom>
        </p:spPr>
        <p:txBody>
          <a:bodyPr wrap="square">
            <a:spAutoFit/>
          </a:bodyPr>
          <a:lstStyle>
            <a:lvl1pPr marL="0" marR="0" indent="0" algn="l" defTabSz="609600" rtl="0" eaLnBrk="1" fontAlgn="auto" latinLnBrk="0" hangingPunct="1">
              <a:lnSpc>
                <a:spcPct val="130000"/>
              </a:lnSpc>
              <a:spcBef>
                <a:spcPts val="1000"/>
              </a:spcBef>
              <a:spcAft>
                <a:spcPts val="0"/>
              </a:spcAft>
              <a:buClrTx/>
              <a:buSzTx/>
              <a:buFont typeface="Arial" panose="020B0604020202020204" pitchFamily="34" charset="0"/>
              <a:buNone/>
              <a:defRPr lang="zh-CN" altLang="en-US" sz="1335" dirty="0">
                <a:solidFill>
                  <a:srgbClr val="FFFFFF"/>
                </a:solidFill>
                <a:latin typeface="Century Gothic" panose="020B0502020202020204"/>
                <a:ea typeface="微软雅黑" panose="020B0503020204020204" pitchFamily="34" charset="-122"/>
              </a:defRPr>
            </a:lvl1pPr>
          </a:lstStyle>
          <a:p>
            <a:pPr marL="0" marR="0" lvl="0" indent="0" algn="l" defTabSz="6096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sz="1335" dirty="0">
                <a:solidFill>
                  <a:srgbClr val="FFFFFF"/>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标题数字等都可以通过点击和重新输入进行更改，顶部“开始”面板中可以对字体、字号、颜色、行距等进行修改。建议正文</a:t>
            </a:r>
            <a:r>
              <a:rPr lang="en-US" altLang="zh-CN" sz="1335" dirty="0">
                <a:solidFill>
                  <a:srgbClr val="FFFFFF"/>
                </a:solidFill>
                <a:latin typeface="Century Gothic" panose="020B0502020202020204"/>
                <a:ea typeface="微软雅黑" panose="020B0503020204020204" pitchFamily="34" charset="-122"/>
              </a:rPr>
              <a:t>10</a:t>
            </a:r>
            <a:r>
              <a:rPr lang="zh-CN" altLang="en-US" sz="1335" dirty="0">
                <a:solidFill>
                  <a:srgbClr val="FFFFFF"/>
                </a:solidFill>
                <a:latin typeface="Century Gothic" panose="020B0502020202020204"/>
                <a:ea typeface="微软雅黑" panose="020B0503020204020204" pitchFamily="34" charset="-122"/>
              </a:rPr>
              <a:t>号字，</a:t>
            </a:r>
            <a:r>
              <a:rPr lang="en-US" altLang="zh-CN" sz="1335" dirty="0">
                <a:solidFill>
                  <a:srgbClr val="FFFFFF"/>
                </a:solidFill>
                <a:latin typeface="Century Gothic" panose="020B0502020202020204"/>
                <a:ea typeface="微软雅黑" panose="020B0503020204020204" pitchFamily="34" charset="-122"/>
              </a:rPr>
              <a:t>1.3</a:t>
            </a:r>
            <a:r>
              <a:rPr lang="zh-CN" altLang="en-US" sz="1335" dirty="0">
                <a:solidFill>
                  <a:srgbClr val="FFFFFF"/>
                </a:solidFill>
                <a:latin typeface="Century Gothic" panose="020B0502020202020204"/>
                <a:ea typeface="微软雅黑" panose="020B0503020204020204" pitchFamily="34" charset="-122"/>
              </a:rPr>
              <a:t>倍字间距。标题数字等都可以通过点击和重新输入进行更改，顶部“开始”面板中可以对字体、字号、颜色、行距等进行修改。建议正文</a:t>
            </a:r>
            <a:r>
              <a:rPr lang="en-US" altLang="zh-CN" sz="1335" dirty="0">
                <a:solidFill>
                  <a:srgbClr val="FFFFFF"/>
                </a:solidFill>
                <a:latin typeface="Century Gothic" panose="020B0502020202020204"/>
                <a:ea typeface="微软雅黑" panose="020B0503020204020204" pitchFamily="34" charset="-122"/>
              </a:rPr>
              <a:t>10</a:t>
            </a:r>
            <a:r>
              <a:rPr lang="zh-CN" altLang="en-US" sz="1335" dirty="0">
                <a:solidFill>
                  <a:srgbClr val="FFFFFF"/>
                </a:solidFill>
                <a:latin typeface="Century Gothic" panose="020B0502020202020204"/>
                <a:ea typeface="微软雅黑" panose="020B0503020204020204" pitchFamily="34" charset="-122"/>
              </a:rPr>
              <a:t>号字，</a:t>
            </a:r>
            <a:r>
              <a:rPr lang="en-US" altLang="zh-CN" sz="1335" dirty="0">
                <a:solidFill>
                  <a:srgbClr val="FFFFFF"/>
                </a:solidFill>
                <a:latin typeface="Century Gothic" panose="020B0502020202020204"/>
                <a:ea typeface="微软雅黑" panose="020B0503020204020204" pitchFamily="34" charset="-122"/>
              </a:rPr>
              <a:t>1.3</a:t>
            </a:r>
            <a:r>
              <a:rPr lang="zh-CN" altLang="en-US" sz="1335" dirty="0">
                <a:solidFill>
                  <a:srgbClr val="FFFFFF"/>
                </a:solidFill>
                <a:latin typeface="Century Gothic" panose="020B0502020202020204"/>
                <a:ea typeface="微软雅黑" panose="020B0503020204020204" pitchFamily="34" charset="-122"/>
              </a:rPr>
              <a:t>倍字间距。</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795" y="1"/>
            <a:ext cx="493913" cy="7290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1E2327"/>
              </a:solidFill>
              <a:latin typeface="Century Gothic" panose="020B0502020202020204"/>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794" y="0"/>
            <a:ext cx="12192000" cy="390486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1E2327"/>
              </a:solidFill>
              <a:latin typeface="Century Gothic" panose="020B0502020202020204"/>
              <a:ea typeface="微软雅黑" panose="020B0503020204020204" pitchFamily="34" charset="-122"/>
            </a:endParaRPr>
          </a:p>
        </p:txBody>
      </p:sp>
      <p:sp>
        <p:nvSpPr>
          <p:cNvPr id="3" name="文本占位符 7"/>
          <p:cNvSpPr>
            <a:spLocks noGrp="1"/>
          </p:cNvSpPr>
          <p:nvPr>
            <p:ph type="body" sz="quarter" idx="10" hasCustomPrompt="1"/>
          </p:nvPr>
        </p:nvSpPr>
        <p:spPr>
          <a:xfrm>
            <a:off x="677665" y="199444"/>
            <a:ext cx="4868117" cy="529569"/>
          </a:xfrm>
          <a:prstGeom prst="rect">
            <a:avLst/>
          </a:prstGeom>
          <a:ln w="12700" cmpd="sng">
            <a:noFill/>
          </a:ln>
        </p:spPr>
        <p:txBody>
          <a:bodyPr vert="horz" anchor="ctr"/>
          <a:lstStyle>
            <a:lvl1pPr marL="0" indent="0" algn="l">
              <a:buNone/>
              <a:defRPr sz="2400" b="1">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 name="矩形 3"/>
          <p:cNvSpPr/>
          <p:nvPr userDrawn="1"/>
        </p:nvSpPr>
        <p:spPr>
          <a:xfrm>
            <a:off x="795" y="1"/>
            <a:ext cx="493913" cy="729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Century Gothic" panose="020B0502020202020204"/>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577429" y="3350527"/>
            <a:ext cx="5059680" cy="1273175"/>
          </a:xfrm>
        </p:spPr>
        <p:txBody>
          <a:bodyPr/>
          <a:lstStyle/>
          <a:p>
            <a:r>
              <a:rPr lang="zh-CN" altLang="en-US" dirty="0"/>
              <a:t>产品推介</a:t>
            </a:r>
          </a:p>
        </p:txBody>
      </p:sp>
      <p:sp>
        <p:nvSpPr>
          <p:cNvPr id="8" name="文本占位符 7"/>
          <p:cNvSpPr>
            <a:spLocks noGrp="1"/>
          </p:cNvSpPr>
          <p:nvPr>
            <p:ph type="body" sz="quarter" idx="13"/>
          </p:nvPr>
        </p:nvSpPr>
        <p:spPr>
          <a:xfrm>
            <a:off x="659344" y="1964277"/>
            <a:ext cx="7498080" cy="1273175"/>
          </a:xfrm>
        </p:spPr>
        <p:txBody>
          <a:bodyPr/>
          <a:lstStyle/>
          <a:p>
            <a:r>
              <a:rPr lang="zh-CN" altLang="en-US" dirty="0"/>
              <a:t>网上考试系统</a:t>
            </a:r>
          </a:p>
        </p:txBody>
      </p:sp>
      <p:sp>
        <p:nvSpPr>
          <p:cNvPr id="2" name="文本框 1">
            <a:extLst>
              <a:ext uri="{FF2B5EF4-FFF2-40B4-BE49-F238E27FC236}">
                <a16:creationId xmlns:a16="http://schemas.microsoft.com/office/drawing/2014/main" id="{96E2D755-EA97-4122-B12D-1E4E91411C3D}"/>
              </a:ext>
            </a:extLst>
          </p:cNvPr>
          <p:cNvSpPr txBox="1"/>
          <p:nvPr/>
        </p:nvSpPr>
        <p:spPr>
          <a:xfrm>
            <a:off x="9360335" y="6166470"/>
            <a:ext cx="1723549" cy="345094"/>
          </a:xfrm>
          <a:prstGeom prst="rect">
            <a:avLst/>
          </a:prstGeom>
          <a:noFill/>
        </p:spPr>
        <p:txBody>
          <a:bodyPr wrap="non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时间：</a:t>
            </a:r>
            <a:r>
              <a:rPr lang="en-US" altLang="zh-CN" sz="1400" kern="0" dirty="0">
                <a:solidFill>
                  <a:schemeClr val="bg1"/>
                </a:solidFill>
                <a:latin typeface="微软雅黑" panose="020B0503020204020204" pitchFamily="34" charset="-122"/>
                <a:ea typeface="微软雅黑" panose="020B0503020204020204" pitchFamily="34" charset="-122"/>
                <a:cs typeface="+mn-ea"/>
                <a:sym typeface="+mn-lt"/>
              </a:rPr>
              <a:t>2021/07/23</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97C5FA79-63A5-41AC-B5DB-AF3E147D4E35}"/>
              </a:ext>
            </a:extLst>
          </p:cNvPr>
          <p:cNvSpPr txBox="1"/>
          <p:nvPr/>
        </p:nvSpPr>
        <p:spPr>
          <a:xfrm>
            <a:off x="9197269" y="5269160"/>
            <a:ext cx="2994731" cy="702115"/>
          </a:xfrm>
          <a:prstGeom prst="rect">
            <a:avLst/>
          </a:prstGeom>
          <a:noFill/>
        </p:spPr>
        <p:txBody>
          <a:bodyPr wrap="non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项目参与人：祖农阿吉   刘明霞  </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罗盛丽  张煜其  张俊  胡诗洋  高超</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THREE</a:t>
            </a:r>
            <a:endParaRPr kumimoji="1" lang="zh-CN" altLang="en-US" dirty="0">
              <a:cs typeface="+mn-ea"/>
              <a:sym typeface="+mn-lt"/>
            </a:endParaRPr>
          </a:p>
        </p:txBody>
      </p:sp>
      <p:sp>
        <p:nvSpPr>
          <p:cNvPr id="24" name="圆角矩形 23"/>
          <p:cNvSpPr/>
          <p:nvPr/>
        </p:nvSpPr>
        <p:spPr>
          <a:xfrm>
            <a:off x="793880" y="1263281"/>
            <a:ext cx="2458964" cy="4587012"/>
          </a:xfrm>
          <a:prstGeom prst="roundRect">
            <a:avLst>
              <a:gd name="adj" fmla="val 94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accent1"/>
              </a:solidFill>
              <a:effectLst/>
              <a:uLnTx/>
              <a:uFillTx/>
              <a:cs typeface="+mn-ea"/>
              <a:sym typeface="+mn-lt"/>
            </a:endParaRPr>
          </a:p>
        </p:txBody>
      </p:sp>
      <p:sp>
        <p:nvSpPr>
          <p:cNvPr id="25" name="圆角矩形 24"/>
          <p:cNvSpPr/>
          <p:nvPr/>
        </p:nvSpPr>
        <p:spPr>
          <a:xfrm>
            <a:off x="3474165" y="1263281"/>
            <a:ext cx="2458964" cy="4587012"/>
          </a:xfrm>
          <a:prstGeom prst="roundRect">
            <a:avLst>
              <a:gd name="adj" fmla="val 94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accent1"/>
              </a:solidFill>
              <a:effectLst/>
              <a:uLnTx/>
              <a:uFillTx/>
              <a:cs typeface="+mn-ea"/>
              <a:sym typeface="+mn-lt"/>
            </a:endParaRPr>
          </a:p>
        </p:txBody>
      </p:sp>
      <p:sp>
        <p:nvSpPr>
          <p:cNvPr id="26" name="圆角矩形 25"/>
          <p:cNvSpPr/>
          <p:nvPr/>
        </p:nvSpPr>
        <p:spPr>
          <a:xfrm>
            <a:off x="6154452" y="1263281"/>
            <a:ext cx="2458964" cy="4587012"/>
          </a:xfrm>
          <a:prstGeom prst="roundRect">
            <a:avLst>
              <a:gd name="adj" fmla="val 94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accent1"/>
              </a:solidFill>
              <a:effectLst/>
              <a:uLnTx/>
              <a:uFillTx/>
              <a:cs typeface="+mn-ea"/>
              <a:sym typeface="+mn-lt"/>
            </a:endParaRPr>
          </a:p>
        </p:txBody>
      </p:sp>
      <p:sp>
        <p:nvSpPr>
          <p:cNvPr id="27" name="圆角矩形 26"/>
          <p:cNvSpPr/>
          <p:nvPr/>
        </p:nvSpPr>
        <p:spPr>
          <a:xfrm>
            <a:off x="8834736" y="1263281"/>
            <a:ext cx="2458964" cy="4587012"/>
          </a:xfrm>
          <a:prstGeom prst="roundRect">
            <a:avLst>
              <a:gd name="adj" fmla="val 94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accent1"/>
              </a:solidFill>
              <a:effectLst/>
              <a:uLnTx/>
              <a:uFillTx/>
              <a:cs typeface="+mn-ea"/>
              <a:sym typeface="+mn-lt"/>
            </a:endParaRPr>
          </a:p>
        </p:txBody>
      </p:sp>
      <p:grpSp>
        <p:nvGrpSpPr>
          <p:cNvPr id="28" name="组合 20"/>
          <p:cNvGrpSpPr/>
          <p:nvPr/>
        </p:nvGrpSpPr>
        <p:grpSpPr>
          <a:xfrm>
            <a:off x="793877" y="1746786"/>
            <a:ext cx="1034841" cy="1142245"/>
            <a:chOff x="793877" y="1746786"/>
            <a:chExt cx="1034841" cy="1142245"/>
          </a:xfrm>
        </p:grpSpPr>
        <p:sp>
          <p:nvSpPr>
            <p:cNvPr id="29" name="等腰三角形 8"/>
            <p:cNvSpPr/>
            <p:nvPr/>
          </p:nvSpPr>
          <p:spPr>
            <a:xfrm rot="5400000">
              <a:off x="740176" y="1800489"/>
              <a:ext cx="1142245" cy="10348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0" name="文本框 29"/>
            <p:cNvSpPr txBox="1"/>
            <p:nvPr/>
          </p:nvSpPr>
          <p:spPr>
            <a:xfrm>
              <a:off x="793877" y="2037075"/>
              <a:ext cx="566181" cy="5027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65" b="1" i="0" u="none" strike="noStrike" kern="0" cap="none" spc="0" normalizeH="0" baseline="0" noProof="0" dirty="0">
                  <a:ln>
                    <a:noFill/>
                  </a:ln>
                  <a:solidFill>
                    <a:srgbClr val="FFFFFF"/>
                  </a:solidFill>
                  <a:effectLst/>
                  <a:uLnTx/>
                  <a:uFillTx/>
                  <a:cs typeface="+mn-ea"/>
                  <a:sym typeface="+mn-lt"/>
                </a:rPr>
                <a:t>01</a:t>
              </a:r>
              <a:endParaRPr kumimoji="0" lang="zh-CN" altLang="en-US" sz="2665" b="1" i="0" u="none" strike="noStrike" kern="0" cap="none" spc="0" normalizeH="0" baseline="0" noProof="0" dirty="0">
                <a:ln>
                  <a:noFill/>
                </a:ln>
                <a:solidFill>
                  <a:srgbClr val="FFFFFF"/>
                </a:solidFill>
                <a:effectLst/>
                <a:uLnTx/>
                <a:uFillTx/>
                <a:cs typeface="+mn-ea"/>
                <a:sym typeface="+mn-lt"/>
              </a:endParaRPr>
            </a:p>
          </p:txBody>
        </p:sp>
      </p:grpSp>
      <p:grpSp>
        <p:nvGrpSpPr>
          <p:cNvPr id="31" name="组合 21"/>
          <p:cNvGrpSpPr/>
          <p:nvPr/>
        </p:nvGrpSpPr>
        <p:grpSpPr>
          <a:xfrm>
            <a:off x="3474163" y="1746786"/>
            <a:ext cx="1034840" cy="1142245"/>
            <a:chOff x="3474163" y="1746786"/>
            <a:chExt cx="1034840" cy="1142245"/>
          </a:xfrm>
        </p:grpSpPr>
        <p:sp>
          <p:nvSpPr>
            <p:cNvPr id="32" name="等腰三角形 9"/>
            <p:cNvSpPr/>
            <p:nvPr/>
          </p:nvSpPr>
          <p:spPr>
            <a:xfrm rot="5400000">
              <a:off x="3420461" y="1800489"/>
              <a:ext cx="1142245" cy="103483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3" name="文本框 32"/>
            <p:cNvSpPr txBox="1"/>
            <p:nvPr/>
          </p:nvSpPr>
          <p:spPr>
            <a:xfrm>
              <a:off x="3474163" y="2037075"/>
              <a:ext cx="566181" cy="5027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65" b="1" i="0" u="none" strike="noStrike" kern="0" cap="none" spc="0" normalizeH="0" baseline="0" noProof="0" dirty="0">
                  <a:ln>
                    <a:noFill/>
                  </a:ln>
                  <a:solidFill>
                    <a:srgbClr val="FFFFFF"/>
                  </a:solidFill>
                  <a:effectLst/>
                  <a:uLnTx/>
                  <a:uFillTx/>
                  <a:cs typeface="+mn-ea"/>
                  <a:sym typeface="+mn-lt"/>
                </a:rPr>
                <a:t>02</a:t>
              </a:r>
              <a:endParaRPr kumimoji="0" lang="zh-CN" altLang="en-US" sz="2665" b="1" i="0" u="none" strike="noStrike" kern="0" cap="none" spc="0" normalizeH="0" baseline="0" noProof="0" dirty="0">
                <a:ln>
                  <a:noFill/>
                </a:ln>
                <a:solidFill>
                  <a:srgbClr val="FFFFFF"/>
                </a:solidFill>
                <a:effectLst/>
                <a:uLnTx/>
                <a:uFillTx/>
                <a:cs typeface="+mn-ea"/>
                <a:sym typeface="+mn-lt"/>
              </a:endParaRPr>
            </a:p>
          </p:txBody>
        </p:sp>
      </p:grpSp>
      <p:grpSp>
        <p:nvGrpSpPr>
          <p:cNvPr id="34" name="组合 22"/>
          <p:cNvGrpSpPr/>
          <p:nvPr/>
        </p:nvGrpSpPr>
        <p:grpSpPr>
          <a:xfrm>
            <a:off x="6149628" y="1746786"/>
            <a:ext cx="1039659" cy="1142245"/>
            <a:chOff x="6149628" y="1746786"/>
            <a:chExt cx="1039659" cy="1142245"/>
          </a:xfrm>
        </p:grpSpPr>
        <p:sp>
          <p:nvSpPr>
            <p:cNvPr id="35" name="等腰三角形 10"/>
            <p:cNvSpPr/>
            <p:nvPr/>
          </p:nvSpPr>
          <p:spPr>
            <a:xfrm rot="5400000">
              <a:off x="6100745" y="1800489"/>
              <a:ext cx="1142245" cy="103483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6" name="文本框 35"/>
            <p:cNvSpPr txBox="1"/>
            <p:nvPr/>
          </p:nvSpPr>
          <p:spPr>
            <a:xfrm>
              <a:off x="6149628" y="2037075"/>
              <a:ext cx="566181" cy="5027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65" b="1" i="0" u="none" strike="noStrike" kern="0" cap="none" spc="0" normalizeH="0" baseline="0" noProof="0" dirty="0">
                  <a:ln>
                    <a:noFill/>
                  </a:ln>
                  <a:solidFill>
                    <a:srgbClr val="FFFFFF"/>
                  </a:solidFill>
                  <a:effectLst/>
                  <a:uLnTx/>
                  <a:uFillTx/>
                  <a:cs typeface="+mn-ea"/>
                  <a:sym typeface="+mn-lt"/>
                </a:rPr>
                <a:t>03</a:t>
              </a:r>
              <a:endParaRPr kumimoji="0" lang="zh-CN" altLang="en-US" sz="2665" b="1" i="0" u="none" strike="noStrike" kern="0" cap="none" spc="0" normalizeH="0" baseline="0" noProof="0" dirty="0">
                <a:ln>
                  <a:noFill/>
                </a:ln>
                <a:solidFill>
                  <a:srgbClr val="FFFFFF"/>
                </a:solidFill>
                <a:effectLst/>
                <a:uLnTx/>
                <a:uFillTx/>
                <a:cs typeface="+mn-ea"/>
                <a:sym typeface="+mn-lt"/>
              </a:endParaRPr>
            </a:p>
          </p:txBody>
        </p:sp>
      </p:grpSp>
      <p:grpSp>
        <p:nvGrpSpPr>
          <p:cNvPr id="37" name="组合 23"/>
          <p:cNvGrpSpPr/>
          <p:nvPr/>
        </p:nvGrpSpPr>
        <p:grpSpPr>
          <a:xfrm>
            <a:off x="8834733" y="1746786"/>
            <a:ext cx="1034841" cy="1142245"/>
            <a:chOff x="8834733" y="1746786"/>
            <a:chExt cx="1034841" cy="1142245"/>
          </a:xfrm>
          <a:solidFill>
            <a:schemeClr val="accent2"/>
          </a:solidFill>
        </p:grpSpPr>
        <p:sp>
          <p:nvSpPr>
            <p:cNvPr id="38" name="等腰三角形 11"/>
            <p:cNvSpPr/>
            <p:nvPr/>
          </p:nvSpPr>
          <p:spPr>
            <a:xfrm rot="5400000">
              <a:off x="8781032" y="1800489"/>
              <a:ext cx="1142245" cy="10348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9" name="文本框 38"/>
            <p:cNvSpPr txBox="1"/>
            <p:nvPr/>
          </p:nvSpPr>
          <p:spPr>
            <a:xfrm>
              <a:off x="8834733" y="2037075"/>
              <a:ext cx="566181" cy="502766"/>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65" b="1" i="0" u="none" strike="noStrike" kern="0" cap="none" spc="0" normalizeH="0" baseline="0" noProof="0" dirty="0">
                  <a:ln>
                    <a:noFill/>
                  </a:ln>
                  <a:solidFill>
                    <a:srgbClr val="FFFFFF"/>
                  </a:solidFill>
                  <a:effectLst/>
                  <a:uLnTx/>
                  <a:uFillTx/>
                  <a:cs typeface="+mn-ea"/>
                  <a:sym typeface="+mn-lt"/>
                </a:rPr>
                <a:t>04</a:t>
              </a:r>
              <a:endParaRPr kumimoji="0" lang="zh-CN" altLang="en-US" sz="2665" b="1" i="0" u="none" strike="noStrike" kern="0" cap="none" spc="0" normalizeH="0" baseline="0" noProof="0" dirty="0">
                <a:ln>
                  <a:noFill/>
                </a:ln>
                <a:solidFill>
                  <a:srgbClr val="FFFFFF"/>
                </a:solidFill>
                <a:effectLst/>
                <a:uLnTx/>
                <a:uFillTx/>
                <a:cs typeface="+mn-ea"/>
                <a:sym typeface="+mn-lt"/>
              </a:endParaRPr>
            </a:p>
          </p:txBody>
        </p:sp>
      </p:grpSp>
      <p:grpSp>
        <p:nvGrpSpPr>
          <p:cNvPr id="4" name="组 3"/>
          <p:cNvGrpSpPr/>
          <p:nvPr/>
        </p:nvGrpSpPr>
        <p:grpSpPr>
          <a:xfrm>
            <a:off x="905844" y="3211655"/>
            <a:ext cx="2229262" cy="2066875"/>
            <a:chOff x="905844" y="3211655"/>
            <a:chExt cx="2229262" cy="2066875"/>
          </a:xfrm>
        </p:grpSpPr>
        <p:sp>
          <p:nvSpPr>
            <p:cNvPr id="41" name="文本框 40"/>
            <p:cNvSpPr txBox="1"/>
            <p:nvPr/>
          </p:nvSpPr>
          <p:spPr>
            <a:xfrm>
              <a:off x="905844" y="3785814"/>
              <a:ext cx="2229262"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rPr>
                <a:t>标题数字等都可以通过点击和重新输入进行更改，顶部“开始”面板中可以对字体、字号、颜色、行距等进行修改。</a:t>
              </a:r>
              <a:endParaRPr kumimoji="0" lang="en-US" altLang="zh-CN" sz="1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 name="矩形 2"/>
            <p:cNvSpPr/>
            <p:nvPr/>
          </p:nvSpPr>
          <p:spPr>
            <a:xfrm>
              <a:off x="905844" y="3211655"/>
              <a:ext cx="1250663" cy="454292"/>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800" b="1" i="0" u="none" strike="noStrike" kern="0" cap="none" spc="0" normalizeH="0" baseline="0" noProof="0">
                  <a:ln>
                    <a:noFill/>
                  </a:ln>
                  <a:solidFill>
                    <a:sysClr val="windowText" lastClr="000000"/>
                  </a:solidFill>
                  <a:effectLst/>
                  <a:uLnTx/>
                  <a:uFillTx/>
                  <a:cs typeface="+mn-ea"/>
                  <a:sym typeface="+mn-lt"/>
                </a:rPr>
                <a:t>TEXT HERE</a:t>
              </a:r>
              <a:endParaRPr kumimoji="0" lang="en-US" altLang="zh-CN" sz="1800" b="1" i="0" u="none" strike="noStrike" kern="0" cap="none" spc="0" normalizeH="0" baseline="0" noProof="0" dirty="0">
                <a:ln>
                  <a:noFill/>
                </a:ln>
                <a:solidFill>
                  <a:sysClr val="windowText" lastClr="000000"/>
                </a:solidFill>
                <a:effectLst/>
                <a:uLnTx/>
                <a:uFillTx/>
                <a:cs typeface="+mn-ea"/>
                <a:sym typeface="+mn-lt"/>
              </a:endParaRPr>
            </a:p>
          </p:txBody>
        </p:sp>
      </p:grpSp>
      <p:grpSp>
        <p:nvGrpSpPr>
          <p:cNvPr id="46" name="组 45"/>
          <p:cNvGrpSpPr/>
          <p:nvPr/>
        </p:nvGrpSpPr>
        <p:grpSpPr>
          <a:xfrm>
            <a:off x="3589016" y="3216148"/>
            <a:ext cx="2229262" cy="2066875"/>
            <a:chOff x="905844" y="3211655"/>
            <a:chExt cx="2229262" cy="2066875"/>
          </a:xfrm>
        </p:grpSpPr>
        <p:sp>
          <p:nvSpPr>
            <p:cNvPr id="47" name="文本框 46"/>
            <p:cNvSpPr txBox="1"/>
            <p:nvPr/>
          </p:nvSpPr>
          <p:spPr>
            <a:xfrm>
              <a:off x="905844" y="3785814"/>
              <a:ext cx="2229262"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rPr>
                <a:t>标题数字等都可以通过点击和重新输入进行更改，顶部“开始”面板中可以对字体、字号、颜色、行距等进行修改。</a:t>
              </a:r>
              <a:endParaRPr kumimoji="0" lang="en-US" altLang="zh-CN" sz="1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8" name="矩形 47"/>
            <p:cNvSpPr/>
            <p:nvPr/>
          </p:nvSpPr>
          <p:spPr>
            <a:xfrm>
              <a:off x="905844" y="3211655"/>
              <a:ext cx="1250663" cy="454292"/>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800" b="1" i="0" u="none" strike="noStrike" kern="0" cap="none" spc="0" normalizeH="0" baseline="0" noProof="0">
                  <a:ln>
                    <a:noFill/>
                  </a:ln>
                  <a:solidFill>
                    <a:sysClr val="windowText" lastClr="000000"/>
                  </a:solidFill>
                  <a:effectLst/>
                  <a:uLnTx/>
                  <a:uFillTx/>
                  <a:cs typeface="+mn-ea"/>
                  <a:sym typeface="+mn-lt"/>
                </a:rPr>
                <a:t>TEXT HERE</a:t>
              </a:r>
              <a:endParaRPr kumimoji="0" lang="en-US" altLang="zh-CN" sz="1800" b="1" i="0" u="none" strike="noStrike" kern="0" cap="none" spc="0" normalizeH="0" baseline="0" noProof="0" dirty="0">
                <a:ln>
                  <a:noFill/>
                </a:ln>
                <a:solidFill>
                  <a:sysClr val="windowText" lastClr="000000"/>
                </a:solidFill>
                <a:effectLst/>
                <a:uLnTx/>
                <a:uFillTx/>
                <a:cs typeface="+mn-ea"/>
                <a:sym typeface="+mn-lt"/>
              </a:endParaRPr>
            </a:p>
          </p:txBody>
        </p:sp>
      </p:grpSp>
      <p:grpSp>
        <p:nvGrpSpPr>
          <p:cNvPr id="49" name="组 48"/>
          <p:cNvGrpSpPr/>
          <p:nvPr/>
        </p:nvGrpSpPr>
        <p:grpSpPr>
          <a:xfrm>
            <a:off x="6281092" y="3215823"/>
            <a:ext cx="2229262" cy="2066875"/>
            <a:chOff x="905844" y="3211655"/>
            <a:chExt cx="2229262" cy="2066875"/>
          </a:xfrm>
        </p:grpSpPr>
        <p:sp>
          <p:nvSpPr>
            <p:cNvPr id="50" name="文本框 49"/>
            <p:cNvSpPr txBox="1"/>
            <p:nvPr/>
          </p:nvSpPr>
          <p:spPr>
            <a:xfrm>
              <a:off x="905844" y="3785814"/>
              <a:ext cx="2229262"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rPr>
                <a:t>标题数字等都可以通过点击和重新输入进行更改，顶部“开始”面板中可以对字体、字号、颜色、行距等进行修改。</a:t>
              </a:r>
              <a:endParaRPr kumimoji="0" lang="en-US" altLang="zh-CN" sz="1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1" name="矩形 50"/>
            <p:cNvSpPr/>
            <p:nvPr/>
          </p:nvSpPr>
          <p:spPr>
            <a:xfrm>
              <a:off x="905844" y="3211655"/>
              <a:ext cx="1250663" cy="454292"/>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800" b="1" i="0" u="none" strike="noStrike" kern="0" cap="none" spc="0" normalizeH="0" baseline="0" noProof="0">
                  <a:ln>
                    <a:noFill/>
                  </a:ln>
                  <a:solidFill>
                    <a:sysClr val="windowText" lastClr="000000"/>
                  </a:solidFill>
                  <a:effectLst/>
                  <a:uLnTx/>
                  <a:uFillTx/>
                  <a:cs typeface="+mn-ea"/>
                  <a:sym typeface="+mn-lt"/>
                </a:rPr>
                <a:t>TEXT HERE</a:t>
              </a:r>
              <a:endParaRPr kumimoji="0" lang="en-US" altLang="zh-CN" sz="1800" b="1" i="0" u="none" strike="noStrike" kern="0" cap="none" spc="0" normalizeH="0" baseline="0" noProof="0" dirty="0">
                <a:ln>
                  <a:noFill/>
                </a:ln>
                <a:solidFill>
                  <a:sysClr val="windowText" lastClr="000000"/>
                </a:solidFill>
                <a:effectLst/>
                <a:uLnTx/>
                <a:uFillTx/>
                <a:cs typeface="+mn-ea"/>
                <a:sym typeface="+mn-lt"/>
              </a:endParaRPr>
            </a:p>
          </p:txBody>
        </p:sp>
      </p:grpSp>
      <p:grpSp>
        <p:nvGrpSpPr>
          <p:cNvPr id="52" name="组 51"/>
          <p:cNvGrpSpPr/>
          <p:nvPr/>
        </p:nvGrpSpPr>
        <p:grpSpPr>
          <a:xfrm>
            <a:off x="8964264" y="3220316"/>
            <a:ext cx="2229262" cy="2066875"/>
            <a:chOff x="905844" y="3211655"/>
            <a:chExt cx="2229262" cy="2066875"/>
          </a:xfrm>
        </p:grpSpPr>
        <p:sp>
          <p:nvSpPr>
            <p:cNvPr id="53" name="文本框 52"/>
            <p:cNvSpPr txBox="1"/>
            <p:nvPr/>
          </p:nvSpPr>
          <p:spPr>
            <a:xfrm>
              <a:off x="905844" y="3785814"/>
              <a:ext cx="2229262"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rPr>
                <a:t>标题数字等都可以通过点击和重新输入进行更改，顶部“开始”面板中可以对字体、字号、颜色、行距等进行修改。</a:t>
              </a:r>
              <a:endParaRPr kumimoji="0" lang="en-US" altLang="zh-CN" sz="1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 name="矩形 53"/>
            <p:cNvSpPr/>
            <p:nvPr/>
          </p:nvSpPr>
          <p:spPr>
            <a:xfrm>
              <a:off x="905844" y="3211655"/>
              <a:ext cx="1250663" cy="454292"/>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800" b="1" i="0" u="none" strike="noStrike" kern="0" cap="none" spc="0" normalizeH="0" baseline="0" noProof="0">
                  <a:ln>
                    <a:noFill/>
                  </a:ln>
                  <a:solidFill>
                    <a:sysClr val="windowText" lastClr="000000"/>
                  </a:solidFill>
                  <a:effectLst/>
                  <a:uLnTx/>
                  <a:uFillTx/>
                  <a:cs typeface="+mn-ea"/>
                  <a:sym typeface="+mn-lt"/>
                </a:rPr>
                <a:t>TEXT HERE</a:t>
              </a:r>
              <a:endParaRPr kumimoji="0" lang="en-US" altLang="zh-CN" sz="1800" b="1" i="0" u="none" strike="noStrike" kern="0" cap="none" spc="0" normalizeH="0" baseline="0" noProof="0" dirty="0">
                <a:ln>
                  <a:noFill/>
                </a:ln>
                <a:solidFill>
                  <a:sysClr val="windowText" lastClr="000000"/>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THREE</a:t>
            </a:r>
            <a:endParaRPr kumimoji="1" lang="zh-CN" altLang="en-US" dirty="0">
              <a:cs typeface="+mn-ea"/>
              <a:sym typeface="+mn-lt"/>
            </a:endParaRPr>
          </a:p>
        </p:txBody>
      </p:sp>
      <p:sp>
        <p:nvSpPr>
          <p:cNvPr id="40" name="矩形 39"/>
          <p:cNvSpPr/>
          <p:nvPr/>
        </p:nvSpPr>
        <p:spPr>
          <a:xfrm>
            <a:off x="1016480" y="2675037"/>
            <a:ext cx="2496279" cy="1312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42" name="矩形 41"/>
          <p:cNvSpPr/>
          <p:nvPr/>
        </p:nvSpPr>
        <p:spPr>
          <a:xfrm>
            <a:off x="1015420" y="4101471"/>
            <a:ext cx="2496279"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43" name="矩形 42"/>
          <p:cNvSpPr/>
          <p:nvPr/>
        </p:nvSpPr>
        <p:spPr>
          <a:xfrm>
            <a:off x="3605368" y="2675037"/>
            <a:ext cx="2496279" cy="1312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44" name="矩形 43"/>
          <p:cNvSpPr/>
          <p:nvPr/>
        </p:nvSpPr>
        <p:spPr>
          <a:xfrm>
            <a:off x="3604308" y="4101471"/>
            <a:ext cx="2496279"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45" name="矩形 44"/>
          <p:cNvSpPr/>
          <p:nvPr/>
        </p:nvSpPr>
        <p:spPr>
          <a:xfrm>
            <a:off x="6194256" y="2675037"/>
            <a:ext cx="2496279" cy="1312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55" name="矩形 54"/>
          <p:cNvSpPr/>
          <p:nvPr/>
        </p:nvSpPr>
        <p:spPr>
          <a:xfrm>
            <a:off x="6193196" y="4101471"/>
            <a:ext cx="2496279"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56" name="矩形 55"/>
          <p:cNvSpPr/>
          <p:nvPr/>
        </p:nvSpPr>
        <p:spPr>
          <a:xfrm>
            <a:off x="8783145" y="2675037"/>
            <a:ext cx="2496279" cy="1312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57" name="矩形 56"/>
          <p:cNvSpPr/>
          <p:nvPr/>
        </p:nvSpPr>
        <p:spPr>
          <a:xfrm>
            <a:off x="8782085" y="4101471"/>
            <a:ext cx="2496279"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grpSp>
        <p:nvGrpSpPr>
          <p:cNvPr id="58" name="组合 48"/>
          <p:cNvGrpSpPr/>
          <p:nvPr/>
        </p:nvGrpSpPr>
        <p:grpSpPr>
          <a:xfrm>
            <a:off x="1015421" y="1971477"/>
            <a:ext cx="2496279" cy="576064"/>
            <a:chOff x="1015421" y="3035167"/>
            <a:chExt cx="2496279" cy="576064"/>
          </a:xfrm>
          <a:solidFill>
            <a:schemeClr val="accent1"/>
          </a:solidFill>
        </p:grpSpPr>
        <p:sp>
          <p:nvSpPr>
            <p:cNvPr id="59" name="矩形 58"/>
            <p:cNvSpPr/>
            <p:nvPr/>
          </p:nvSpPr>
          <p:spPr>
            <a:xfrm>
              <a:off x="1015421" y="3035167"/>
              <a:ext cx="2496279"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rgbClr val="FFFFFF"/>
                  </a:solidFill>
                  <a:effectLst/>
                  <a:uLnTx/>
                  <a:uFillTx/>
                  <a:cs typeface="+mn-ea"/>
                  <a:sym typeface="+mn-lt"/>
                </a:rPr>
                <a:t>Step 01</a:t>
              </a:r>
              <a:endParaRPr kumimoji="0" lang="zh-CN" altLang="en-US" sz="3200" b="0" i="0" u="none" strike="noStrike" kern="0" cap="none" spc="0" normalizeH="0" baseline="0" noProof="0" dirty="0">
                <a:ln>
                  <a:noFill/>
                </a:ln>
                <a:solidFill>
                  <a:srgbClr val="FFFFFF"/>
                </a:solidFill>
                <a:effectLst/>
                <a:uLnTx/>
                <a:uFillTx/>
                <a:cs typeface="+mn-ea"/>
                <a:sym typeface="+mn-lt"/>
              </a:endParaRPr>
            </a:p>
          </p:txBody>
        </p:sp>
        <p:sp>
          <p:nvSpPr>
            <p:cNvPr id="60" name="右箭头 59"/>
            <p:cNvSpPr/>
            <p:nvPr/>
          </p:nvSpPr>
          <p:spPr>
            <a:xfrm>
              <a:off x="2733413" y="3203908"/>
              <a:ext cx="576685" cy="315453"/>
            </a:xfrm>
            <a:prstGeom prst="rightArrow">
              <a:avLst>
                <a:gd name="adj1" fmla="val 50000"/>
                <a:gd name="adj2" fmla="val 749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grpSp>
      <p:grpSp>
        <p:nvGrpSpPr>
          <p:cNvPr id="61" name="组合 49"/>
          <p:cNvGrpSpPr/>
          <p:nvPr/>
        </p:nvGrpSpPr>
        <p:grpSpPr>
          <a:xfrm>
            <a:off x="3604309" y="1971477"/>
            <a:ext cx="2496279" cy="576064"/>
            <a:chOff x="3604309" y="3035167"/>
            <a:chExt cx="2496279" cy="576064"/>
          </a:xfrm>
          <a:solidFill>
            <a:schemeClr val="accent3"/>
          </a:solidFill>
        </p:grpSpPr>
        <p:sp>
          <p:nvSpPr>
            <p:cNvPr id="62" name="矩形 61"/>
            <p:cNvSpPr/>
            <p:nvPr/>
          </p:nvSpPr>
          <p:spPr>
            <a:xfrm>
              <a:off x="3604309" y="3035167"/>
              <a:ext cx="2496279"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rgbClr val="FFFFFF"/>
                  </a:solidFill>
                  <a:effectLst/>
                  <a:uLnTx/>
                  <a:uFillTx/>
                  <a:cs typeface="+mn-ea"/>
                  <a:sym typeface="+mn-lt"/>
                </a:rPr>
                <a:t>Step 02</a:t>
              </a:r>
              <a:endParaRPr kumimoji="0" lang="zh-CN" altLang="en-US" sz="3200" b="0" i="0" u="none" strike="noStrike" kern="0" cap="none" spc="0" normalizeH="0" baseline="0" noProof="0" dirty="0">
                <a:ln>
                  <a:noFill/>
                </a:ln>
                <a:solidFill>
                  <a:srgbClr val="FFFFFF"/>
                </a:solidFill>
                <a:effectLst/>
                <a:uLnTx/>
                <a:uFillTx/>
                <a:cs typeface="+mn-ea"/>
                <a:sym typeface="+mn-lt"/>
              </a:endParaRPr>
            </a:p>
          </p:txBody>
        </p:sp>
        <p:sp>
          <p:nvSpPr>
            <p:cNvPr id="63" name="右箭头 62"/>
            <p:cNvSpPr/>
            <p:nvPr/>
          </p:nvSpPr>
          <p:spPr>
            <a:xfrm>
              <a:off x="5392594" y="3192224"/>
              <a:ext cx="576685" cy="315453"/>
            </a:xfrm>
            <a:prstGeom prst="rightArrow">
              <a:avLst>
                <a:gd name="adj1" fmla="val 50000"/>
                <a:gd name="adj2" fmla="val 749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grpSp>
      <p:grpSp>
        <p:nvGrpSpPr>
          <p:cNvPr id="64" name="组合 50"/>
          <p:cNvGrpSpPr/>
          <p:nvPr/>
        </p:nvGrpSpPr>
        <p:grpSpPr>
          <a:xfrm>
            <a:off x="6193197" y="1971477"/>
            <a:ext cx="2496279" cy="576064"/>
            <a:chOff x="6193197" y="3035167"/>
            <a:chExt cx="2496279" cy="576064"/>
          </a:xfrm>
          <a:solidFill>
            <a:schemeClr val="accent1"/>
          </a:solidFill>
        </p:grpSpPr>
        <p:sp>
          <p:nvSpPr>
            <p:cNvPr id="65" name="矩形 64"/>
            <p:cNvSpPr/>
            <p:nvPr/>
          </p:nvSpPr>
          <p:spPr>
            <a:xfrm>
              <a:off x="6193197" y="3035167"/>
              <a:ext cx="2496279"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rgbClr val="FFFFFF"/>
                  </a:solidFill>
                  <a:effectLst/>
                  <a:uLnTx/>
                  <a:uFillTx/>
                  <a:cs typeface="+mn-ea"/>
                  <a:sym typeface="+mn-lt"/>
                </a:rPr>
                <a:t>Step 03</a:t>
              </a:r>
              <a:endParaRPr kumimoji="0" lang="zh-CN" altLang="en-US" sz="3200" b="0" i="0" u="none" strike="noStrike" kern="0" cap="none" spc="0" normalizeH="0" baseline="0" noProof="0" dirty="0">
                <a:ln>
                  <a:noFill/>
                </a:ln>
                <a:solidFill>
                  <a:srgbClr val="FFFFFF"/>
                </a:solidFill>
                <a:effectLst/>
                <a:uLnTx/>
                <a:uFillTx/>
                <a:cs typeface="+mn-ea"/>
                <a:sym typeface="+mn-lt"/>
              </a:endParaRPr>
            </a:p>
          </p:txBody>
        </p:sp>
        <p:sp>
          <p:nvSpPr>
            <p:cNvPr id="66" name="右箭头 65"/>
            <p:cNvSpPr/>
            <p:nvPr/>
          </p:nvSpPr>
          <p:spPr>
            <a:xfrm>
              <a:off x="7899162" y="3154523"/>
              <a:ext cx="576685" cy="315453"/>
            </a:xfrm>
            <a:prstGeom prst="rightArrow">
              <a:avLst>
                <a:gd name="adj1" fmla="val 50000"/>
                <a:gd name="adj2" fmla="val 749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grpSp>
      <p:grpSp>
        <p:nvGrpSpPr>
          <p:cNvPr id="67" name="组合 51"/>
          <p:cNvGrpSpPr/>
          <p:nvPr/>
        </p:nvGrpSpPr>
        <p:grpSpPr>
          <a:xfrm>
            <a:off x="8782087" y="1971477"/>
            <a:ext cx="2496279" cy="576064"/>
            <a:chOff x="8782087" y="3035167"/>
            <a:chExt cx="2496279" cy="576064"/>
          </a:xfrm>
          <a:solidFill>
            <a:schemeClr val="accent3"/>
          </a:solidFill>
        </p:grpSpPr>
        <p:sp>
          <p:nvSpPr>
            <p:cNvPr id="68" name="矩形 67"/>
            <p:cNvSpPr/>
            <p:nvPr/>
          </p:nvSpPr>
          <p:spPr>
            <a:xfrm>
              <a:off x="8782087" y="3035167"/>
              <a:ext cx="2496279"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rgbClr val="FFFFFF"/>
                  </a:solidFill>
                  <a:effectLst/>
                  <a:uLnTx/>
                  <a:uFillTx/>
                  <a:cs typeface="+mn-ea"/>
                  <a:sym typeface="+mn-lt"/>
                </a:rPr>
                <a:t>Step 04</a:t>
              </a:r>
              <a:endParaRPr kumimoji="0" lang="zh-CN" altLang="en-US" sz="3200" b="0" i="0" u="none" strike="noStrike" kern="0" cap="none" spc="0" normalizeH="0" baseline="0" noProof="0" dirty="0">
                <a:ln>
                  <a:noFill/>
                </a:ln>
                <a:solidFill>
                  <a:srgbClr val="FFFFFF"/>
                </a:solidFill>
                <a:effectLst/>
                <a:uLnTx/>
                <a:uFillTx/>
                <a:cs typeface="+mn-ea"/>
                <a:sym typeface="+mn-lt"/>
              </a:endParaRPr>
            </a:p>
          </p:txBody>
        </p:sp>
        <p:sp>
          <p:nvSpPr>
            <p:cNvPr id="69" name="右箭头 68"/>
            <p:cNvSpPr/>
            <p:nvPr/>
          </p:nvSpPr>
          <p:spPr>
            <a:xfrm>
              <a:off x="10510277" y="3165472"/>
              <a:ext cx="576685" cy="315453"/>
            </a:xfrm>
            <a:prstGeom prst="rightArrow">
              <a:avLst>
                <a:gd name="adj1" fmla="val 50000"/>
                <a:gd name="adj2" fmla="val 749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grpSp>
      <p:sp>
        <p:nvSpPr>
          <p:cNvPr id="70" name="椭圆 69"/>
          <p:cNvSpPr/>
          <p:nvPr/>
        </p:nvSpPr>
        <p:spPr>
          <a:xfrm>
            <a:off x="1265764" y="3018300"/>
            <a:ext cx="649884" cy="6498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735" b="1" i="0" u="none" strike="noStrike" kern="0" cap="none" spc="0" normalizeH="0" baseline="0" noProof="0" dirty="0">
              <a:ln>
                <a:noFill/>
              </a:ln>
              <a:solidFill>
                <a:srgbClr val="E55948"/>
              </a:solidFill>
              <a:effectLst/>
              <a:uLnTx/>
              <a:uFillTx/>
              <a:cs typeface="+mn-ea"/>
              <a:sym typeface="+mn-lt"/>
            </a:endParaRPr>
          </a:p>
        </p:txBody>
      </p:sp>
      <p:sp>
        <p:nvSpPr>
          <p:cNvPr id="71" name="文本框 70"/>
          <p:cNvSpPr txBox="1"/>
          <p:nvPr/>
        </p:nvSpPr>
        <p:spPr>
          <a:xfrm>
            <a:off x="1953957" y="2901289"/>
            <a:ext cx="1335663" cy="89236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FFFFFF"/>
                </a:solidFill>
                <a:effectLst/>
                <a:uLnTx/>
                <a:uFillTx/>
                <a:cs typeface="+mn-ea"/>
                <a:sym typeface="+mn-lt"/>
              </a:rPr>
              <a:t>标题数字可以通过点击和重新输入更改。</a:t>
            </a:r>
          </a:p>
        </p:txBody>
      </p:sp>
      <p:sp>
        <p:nvSpPr>
          <p:cNvPr id="72" name="椭圆 71"/>
          <p:cNvSpPr/>
          <p:nvPr/>
        </p:nvSpPr>
        <p:spPr>
          <a:xfrm>
            <a:off x="3762043" y="3044692"/>
            <a:ext cx="649884" cy="6498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735" b="1" i="0" u="none" strike="noStrike" kern="0" cap="none" spc="0" normalizeH="0" baseline="0" noProof="0" dirty="0">
              <a:ln>
                <a:noFill/>
              </a:ln>
              <a:solidFill>
                <a:srgbClr val="FAA21C"/>
              </a:solidFill>
              <a:effectLst/>
              <a:uLnTx/>
              <a:uFillTx/>
              <a:cs typeface="+mn-ea"/>
              <a:sym typeface="+mn-lt"/>
            </a:endParaRPr>
          </a:p>
        </p:txBody>
      </p:sp>
      <p:sp>
        <p:nvSpPr>
          <p:cNvPr id="73" name="文本框 72"/>
          <p:cNvSpPr txBox="1"/>
          <p:nvPr/>
        </p:nvSpPr>
        <p:spPr>
          <a:xfrm>
            <a:off x="4450236" y="2927681"/>
            <a:ext cx="1335663" cy="89236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FFFFFF"/>
                </a:solidFill>
                <a:effectLst/>
                <a:uLnTx/>
                <a:uFillTx/>
                <a:cs typeface="+mn-ea"/>
                <a:sym typeface="+mn-lt"/>
              </a:rPr>
              <a:t>标题数字可以通过点击和重新输入更改。</a:t>
            </a:r>
          </a:p>
        </p:txBody>
      </p:sp>
      <p:sp>
        <p:nvSpPr>
          <p:cNvPr id="74" name="椭圆 73"/>
          <p:cNvSpPr/>
          <p:nvPr/>
        </p:nvSpPr>
        <p:spPr>
          <a:xfrm>
            <a:off x="6351707" y="2979783"/>
            <a:ext cx="649884" cy="6498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735" b="1" i="0" u="none" strike="noStrike" kern="0" cap="none" spc="0" normalizeH="0" baseline="0" noProof="0" dirty="0">
              <a:ln>
                <a:noFill/>
              </a:ln>
              <a:solidFill>
                <a:srgbClr val="39BDDB"/>
              </a:solidFill>
              <a:effectLst/>
              <a:uLnTx/>
              <a:uFillTx/>
              <a:cs typeface="+mn-ea"/>
              <a:sym typeface="+mn-lt"/>
            </a:endParaRPr>
          </a:p>
        </p:txBody>
      </p:sp>
      <p:sp>
        <p:nvSpPr>
          <p:cNvPr id="75" name="文本框 74"/>
          <p:cNvSpPr txBox="1"/>
          <p:nvPr/>
        </p:nvSpPr>
        <p:spPr>
          <a:xfrm>
            <a:off x="7039900" y="2862772"/>
            <a:ext cx="1335663" cy="89236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FFFFFF"/>
                </a:solidFill>
                <a:effectLst/>
                <a:uLnTx/>
                <a:uFillTx/>
                <a:cs typeface="+mn-ea"/>
                <a:sym typeface="+mn-lt"/>
              </a:rPr>
              <a:t>标题数字可以通过点击和重新输入更改。</a:t>
            </a:r>
          </a:p>
        </p:txBody>
      </p:sp>
      <p:sp>
        <p:nvSpPr>
          <p:cNvPr id="76" name="椭圆 75"/>
          <p:cNvSpPr/>
          <p:nvPr/>
        </p:nvSpPr>
        <p:spPr>
          <a:xfrm>
            <a:off x="9003193" y="3004853"/>
            <a:ext cx="649884" cy="6498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735" b="1" i="0" u="none" strike="noStrike" kern="0" cap="none" spc="0" normalizeH="0" baseline="0" noProof="0" dirty="0">
              <a:ln>
                <a:noFill/>
              </a:ln>
              <a:solidFill>
                <a:srgbClr val="1BBA9E"/>
              </a:solidFill>
              <a:effectLst/>
              <a:uLnTx/>
              <a:uFillTx/>
              <a:cs typeface="+mn-ea"/>
              <a:sym typeface="+mn-lt"/>
            </a:endParaRPr>
          </a:p>
        </p:txBody>
      </p:sp>
      <p:sp>
        <p:nvSpPr>
          <p:cNvPr id="77" name="文本框 76"/>
          <p:cNvSpPr txBox="1"/>
          <p:nvPr/>
        </p:nvSpPr>
        <p:spPr>
          <a:xfrm>
            <a:off x="9691387" y="2887843"/>
            <a:ext cx="1335663" cy="89236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FFFFFF"/>
                </a:solidFill>
                <a:effectLst/>
                <a:uLnTx/>
                <a:uFillTx/>
                <a:cs typeface="+mn-ea"/>
                <a:sym typeface="+mn-lt"/>
              </a:rPr>
              <a:t>标题数字可以通过点击和重新输入更改。</a:t>
            </a:r>
          </a:p>
        </p:txBody>
      </p:sp>
      <p:sp>
        <p:nvSpPr>
          <p:cNvPr id="78" name="矩形 77"/>
          <p:cNvSpPr/>
          <p:nvPr/>
        </p:nvSpPr>
        <p:spPr>
          <a:xfrm>
            <a:off x="1335362" y="2978802"/>
            <a:ext cx="538930" cy="6667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735" b="1" i="0" u="none" strike="noStrike" kern="0" cap="none" spc="0" normalizeH="0" baseline="0" noProof="0" dirty="0">
                <a:ln>
                  <a:noFill/>
                </a:ln>
                <a:solidFill>
                  <a:srgbClr val="7AB32E"/>
                </a:solidFill>
                <a:effectLst/>
                <a:uLnTx/>
                <a:uFillTx/>
                <a:cs typeface="+mn-ea"/>
                <a:sym typeface="+mn-lt"/>
              </a:rPr>
              <a:t>A</a:t>
            </a:r>
            <a:endParaRPr kumimoji="0" lang="zh-CN" altLang="en-US" sz="3735" b="1" i="0" u="none" strike="noStrike" kern="0" cap="none" spc="0" normalizeH="0" baseline="0" noProof="0" dirty="0">
              <a:ln>
                <a:noFill/>
              </a:ln>
              <a:solidFill>
                <a:srgbClr val="7AB32E"/>
              </a:solidFill>
              <a:effectLst/>
              <a:uLnTx/>
              <a:uFillTx/>
              <a:cs typeface="+mn-ea"/>
              <a:sym typeface="+mn-lt"/>
            </a:endParaRPr>
          </a:p>
        </p:txBody>
      </p:sp>
      <p:sp>
        <p:nvSpPr>
          <p:cNvPr id="79" name="矩形 78"/>
          <p:cNvSpPr/>
          <p:nvPr/>
        </p:nvSpPr>
        <p:spPr>
          <a:xfrm>
            <a:off x="3858688" y="3030903"/>
            <a:ext cx="461985" cy="6667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735" b="1" i="0" u="none" strike="noStrike" kern="0" cap="none" spc="0" normalizeH="0" baseline="0" noProof="0" dirty="0">
                <a:ln>
                  <a:noFill/>
                </a:ln>
                <a:solidFill>
                  <a:srgbClr val="EE8272"/>
                </a:solidFill>
                <a:effectLst/>
                <a:uLnTx/>
                <a:uFillTx/>
                <a:cs typeface="+mn-ea"/>
                <a:sym typeface="+mn-lt"/>
              </a:rPr>
              <a:t>B</a:t>
            </a:r>
            <a:endParaRPr kumimoji="0" lang="zh-CN" altLang="en-US" sz="3735" b="1" i="0" u="none" strike="noStrike" kern="0" cap="none" spc="0" normalizeH="0" baseline="0" noProof="0" dirty="0">
              <a:ln>
                <a:noFill/>
              </a:ln>
              <a:solidFill>
                <a:srgbClr val="EE8272"/>
              </a:solidFill>
              <a:effectLst/>
              <a:uLnTx/>
              <a:uFillTx/>
              <a:cs typeface="+mn-ea"/>
              <a:sym typeface="+mn-lt"/>
            </a:endParaRPr>
          </a:p>
        </p:txBody>
      </p:sp>
      <p:sp>
        <p:nvSpPr>
          <p:cNvPr id="80" name="矩形 79"/>
          <p:cNvSpPr/>
          <p:nvPr/>
        </p:nvSpPr>
        <p:spPr>
          <a:xfrm>
            <a:off x="6404557" y="2948607"/>
            <a:ext cx="558166" cy="6667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735" b="1" i="0" u="none" strike="noStrike" kern="0" cap="none" spc="0" normalizeH="0" baseline="0" noProof="0" dirty="0">
                <a:ln>
                  <a:noFill/>
                </a:ln>
                <a:solidFill>
                  <a:srgbClr val="7AB32E"/>
                </a:solidFill>
                <a:effectLst/>
                <a:uLnTx/>
                <a:uFillTx/>
                <a:cs typeface="+mn-ea"/>
                <a:sym typeface="+mn-lt"/>
              </a:rPr>
              <a:t>C</a:t>
            </a:r>
            <a:endParaRPr kumimoji="0" lang="zh-CN" altLang="en-US" sz="3735" b="1" i="0" u="none" strike="noStrike" kern="0" cap="none" spc="0" normalizeH="0" baseline="0" noProof="0" dirty="0">
              <a:ln>
                <a:noFill/>
              </a:ln>
              <a:solidFill>
                <a:srgbClr val="7AB32E"/>
              </a:solidFill>
              <a:effectLst/>
              <a:uLnTx/>
              <a:uFillTx/>
              <a:cs typeface="+mn-ea"/>
              <a:sym typeface="+mn-lt"/>
            </a:endParaRPr>
          </a:p>
        </p:txBody>
      </p:sp>
      <p:sp>
        <p:nvSpPr>
          <p:cNvPr id="81" name="矩形 80"/>
          <p:cNvSpPr/>
          <p:nvPr/>
        </p:nvSpPr>
        <p:spPr>
          <a:xfrm>
            <a:off x="9068280" y="2970557"/>
            <a:ext cx="519694" cy="6667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735" b="1" i="0" u="none" strike="noStrike" kern="0" cap="none" spc="0" normalizeH="0" baseline="0" noProof="0" dirty="0">
                <a:ln>
                  <a:noFill/>
                </a:ln>
                <a:solidFill>
                  <a:srgbClr val="EE8272"/>
                </a:solidFill>
                <a:effectLst/>
                <a:uLnTx/>
                <a:uFillTx/>
                <a:cs typeface="+mn-ea"/>
                <a:sym typeface="+mn-lt"/>
              </a:rPr>
              <a:t>D</a:t>
            </a:r>
            <a:endParaRPr kumimoji="0" lang="zh-CN" altLang="en-US" sz="3735" b="1" i="0" u="none" strike="noStrike" kern="0" cap="none" spc="0" normalizeH="0" baseline="0" noProof="0" dirty="0">
              <a:ln>
                <a:noFill/>
              </a:ln>
              <a:solidFill>
                <a:srgbClr val="EE8272"/>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565530" y="4465836"/>
            <a:ext cx="3550970" cy="757128"/>
          </a:xfrm>
        </p:spPr>
        <p:txBody>
          <a:bodyPr/>
          <a:lstStyle/>
          <a:p>
            <a:pPr lvl="0"/>
            <a:r>
              <a:rPr lang="en-US" altLang="zh-CN" kern="0" dirty="0">
                <a:cs typeface="+mn-ea"/>
                <a:sym typeface="+mn-lt"/>
              </a:rPr>
              <a:t>04</a:t>
            </a:r>
            <a:r>
              <a:rPr lang="zh-CN" altLang="en-US" kern="0" dirty="0">
                <a:cs typeface="+mn-ea"/>
                <a:sym typeface="+mn-lt"/>
              </a:rPr>
              <a:t> 产品展示</a:t>
            </a:r>
          </a:p>
        </p:txBody>
      </p:sp>
      <p:sp>
        <p:nvSpPr>
          <p:cNvPr id="8" name="文本占位符 7"/>
          <p:cNvSpPr>
            <a:spLocks noGrp="1"/>
          </p:cNvSpPr>
          <p:nvPr>
            <p:ph type="body" sz="quarter" idx="13"/>
          </p:nvPr>
        </p:nvSpPr>
        <p:spPr>
          <a:xfrm>
            <a:off x="5163357" y="4264882"/>
            <a:ext cx="6400057" cy="330603"/>
          </a:xfrm>
        </p:spPr>
        <p:txBody>
          <a:bodyPr/>
          <a:lstStyle/>
          <a:p>
            <a:pPr lvl="0"/>
            <a:endParaRPr lang="zh-CN" altLang="en-US" kern="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FOUR</a:t>
            </a:r>
            <a:endParaRPr kumimoji="1" lang="zh-CN" altLang="en-US" dirty="0">
              <a:cs typeface="+mn-ea"/>
              <a:sym typeface="+mn-lt"/>
            </a:endParaRPr>
          </a:p>
        </p:txBody>
      </p:sp>
      <p:grpSp>
        <p:nvGrpSpPr>
          <p:cNvPr id="3" name="组合 3"/>
          <p:cNvGrpSpPr/>
          <p:nvPr/>
        </p:nvGrpSpPr>
        <p:grpSpPr>
          <a:xfrm>
            <a:off x="3712620" y="1258581"/>
            <a:ext cx="4768349" cy="2700003"/>
            <a:chOff x="1516747" y="1277416"/>
            <a:chExt cx="4987530" cy="2824108"/>
          </a:xfrm>
        </p:grpSpPr>
        <p:pic>
          <p:nvPicPr>
            <p:cNvPr id="4" name="图片占位符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341" y="1447347"/>
              <a:ext cx="3633395" cy="219421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516747" y="1277416"/>
              <a:ext cx="4987530" cy="2824108"/>
            </a:xfrm>
            <a:custGeom>
              <a:avLst/>
              <a:gdLst>
                <a:gd name="connsiteX0" fmla="*/ 982580 w 6010509"/>
                <a:gd name="connsiteY0" fmla="*/ 225533 h 3403353"/>
                <a:gd name="connsiteX1" fmla="*/ 982580 w 6010509"/>
                <a:gd name="connsiteY1" fmla="*/ 2839341 h 3403353"/>
                <a:gd name="connsiteX2" fmla="*/ 5066488 w 6010509"/>
                <a:gd name="connsiteY2" fmla="*/ 2839341 h 3403353"/>
                <a:gd name="connsiteX3" fmla="*/ 5066488 w 6010509"/>
                <a:gd name="connsiteY3" fmla="*/ 225533 h 3403353"/>
                <a:gd name="connsiteX4" fmla="*/ 0 w 6010509"/>
                <a:gd name="connsiteY4" fmla="*/ 0 h 3403353"/>
                <a:gd name="connsiteX5" fmla="*/ 6010509 w 6010509"/>
                <a:gd name="connsiteY5" fmla="*/ 0 h 3403353"/>
                <a:gd name="connsiteX6" fmla="*/ 6010509 w 6010509"/>
                <a:gd name="connsiteY6" fmla="*/ 3403353 h 3403353"/>
                <a:gd name="connsiteX7" fmla="*/ 0 w 6010509"/>
                <a:gd name="connsiteY7" fmla="*/ 3403353 h 340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509" h="3403353">
                  <a:moveTo>
                    <a:pt x="982580" y="225533"/>
                  </a:moveTo>
                  <a:lnTo>
                    <a:pt x="982580" y="2839341"/>
                  </a:lnTo>
                  <a:lnTo>
                    <a:pt x="5066488" y="2839341"/>
                  </a:lnTo>
                  <a:lnTo>
                    <a:pt x="5066488" y="225533"/>
                  </a:lnTo>
                  <a:close/>
                  <a:moveTo>
                    <a:pt x="0" y="0"/>
                  </a:moveTo>
                  <a:lnTo>
                    <a:pt x="6010509" y="0"/>
                  </a:lnTo>
                  <a:lnTo>
                    <a:pt x="6010509" y="3403353"/>
                  </a:lnTo>
                  <a:lnTo>
                    <a:pt x="0" y="3403353"/>
                  </a:lnTo>
                  <a:close/>
                </a:path>
              </a:pathLst>
            </a:custGeom>
          </p:spPr>
        </p:pic>
      </p:grpSp>
      <p:grpSp>
        <p:nvGrpSpPr>
          <p:cNvPr id="9" name="组 8"/>
          <p:cNvGrpSpPr/>
          <p:nvPr/>
        </p:nvGrpSpPr>
        <p:grpSpPr>
          <a:xfrm>
            <a:off x="776802" y="4339294"/>
            <a:ext cx="3247689" cy="740276"/>
            <a:chOff x="776802" y="4339294"/>
            <a:chExt cx="3247689" cy="740276"/>
          </a:xfrm>
        </p:grpSpPr>
        <p:sp>
          <p:nvSpPr>
            <p:cNvPr id="6" name="矩形 39"/>
            <p:cNvSpPr/>
            <p:nvPr/>
          </p:nvSpPr>
          <p:spPr>
            <a:xfrm>
              <a:off x="928408" y="4339294"/>
              <a:ext cx="2282997" cy="338554"/>
            </a:xfrm>
            <a:prstGeom prst="rect">
              <a:avLst/>
            </a:prstGeom>
            <a:solidFill>
              <a:schemeClr val="accent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cs typeface="+mn-ea"/>
                  <a:sym typeface="+mn-lt"/>
                </a:rPr>
                <a:t>ADD</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YOUR</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TITLE</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HERE</a:t>
              </a:r>
              <a:endParaRPr kumimoji="0" lang="zh-CN" altLang="zh-CN" sz="1600" b="1" i="0" u="none" strike="noStrike" kern="0" cap="none" spc="0" normalizeH="0" baseline="0" noProof="0" dirty="0">
                <a:ln>
                  <a:noFill/>
                </a:ln>
                <a:solidFill>
                  <a:srgbClr val="FFFFFF"/>
                </a:solidFill>
                <a:effectLst/>
                <a:uLnTx/>
                <a:uFillTx/>
                <a:cs typeface="+mn-ea"/>
                <a:sym typeface="+mn-lt"/>
              </a:endParaRPr>
            </a:p>
          </p:txBody>
        </p:sp>
        <p:sp>
          <p:nvSpPr>
            <p:cNvPr id="7" name="文本框 8"/>
            <p:cNvSpPr txBox="1"/>
            <p:nvPr/>
          </p:nvSpPr>
          <p:spPr>
            <a:xfrm>
              <a:off x="776802" y="4748967"/>
              <a:ext cx="3247689" cy="3306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335" b="0" i="0" u="none" strike="noStrike" kern="1200" cap="none" spc="0" normalizeH="0" baseline="0" noProof="0" dirty="0">
                <a:ln>
                  <a:noFill/>
                </a:ln>
                <a:solidFill>
                  <a:srgbClr val="000000"/>
                </a:solidFill>
                <a:effectLst/>
                <a:uLnTx/>
                <a:uFillTx/>
                <a:latin typeface="+mn-lt"/>
                <a:ea typeface="+mn-ea"/>
                <a:cs typeface="+mn-ea"/>
                <a:sym typeface="+mn-lt"/>
              </a:endParaRPr>
            </a:p>
          </p:txBody>
        </p:sp>
      </p:grpSp>
      <p:grpSp>
        <p:nvGrpSpPr>
          <p:cNvPr id="10" name="组 9"/>
          <p:cNvGrpSpPr/>
          <p:nvPr/>
        </p:nvGrpSpPr>
        <p:grpSpPr>
          <a:xfrm>
            <a:off x="4487650" y="4339294"/>
            <a:ext cx="3247689" cy="740276"/>
            <a:chOff x="776802" y="4339294"/>
            <a:chExt cx="3247689" cy="740276"/>
          </a:xfrm>
        </p:grpSpPr>
        <p:sp>
          <p:nvSpPr>
            <p:cNvPr id="11" name="矩形 39"/>
            <p:cNvSpPr/>
            <p:nvPr/>
          </p:nvSpPr>
          <p:spPr>
            <a:xfrm>
              <a:off x="928408" y="4339294"/>
              <a:ext cx="2282997" cy="338554"/>
            </a:xfrm>
            <a:prstGeom prst="rect">
              <a:avLst/>
            </a:prstGeom>
            <a:solidFill>
              <a:schemeClr val="accent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cs typeface="+mn-ea"/>
                  <a:sym typeface="+mn-lt"/>
                </a:rPr>
                <a:t>ADD</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YOUR</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TITLE</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HERE</a:t>
              </a:r>
              <a:endParaRPr kumimoji="0" lang="zh-CN" altLang="zh-CN" sz="1600" b="1" i="0" u="none" strike="noStrike" kern="0" cap="none" spc="0" normalizeH="0" baseline="0" noProof="0" dirty="0">
                <a:ln>
                  <a:noFill/>
                </a:ln>
                <a:solidFill>
                  <a:srgbClr val="FFFFFF"/>
                </a:solidFill>
                <a:effectLst/>
                <a:uLnTx/>
                <a:uFillTx/>
                <a:cs typeface="+mn-ea"/>
                <a:sym typeface="+mn-lt"/>
              </a:endParaRPr>
            </a:p>
          </p:txBody>
        </p:sp>
        <p:sp>
          <p:nvSpPr>
            <p:cNvPr id="12" name="文本框 8"/>
            <p:cNvSpPr txBox="1"/>
            <p:nvPr/>
          </p:nvSpPr>
          <p:spPr>
            <a:xfrm>
              <a:off x="776802" y="4748967"/>
              <a:ext cx="3247689" cy="3306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335" b="0" i="0" u="none" strike="noStrike" kern="1200" cap="none" spc="0" normalizeH="0" baseline="0" noProof="0" dirty="0">
                <a:ln>
                  <a:noFill/>
                </a:ln>
                <a:solidFill>
                  <a:srgbClr val="000000"/>
                </a:solidFill>
                <a:effectLst/>
                <a:uLnTx/>
                <a:uFillTx/>
                <a:latin typeface="+mn-lt"/>
                <a:ea typeface="+mn-ea"/>
                <a:cs typeface="+mn-ea"/>
                <a:sym typeface="+mn-lt"/>
              </a:endParaRPr>
            </a:p>
          </p:txBody>
        </p:sp>
      </p:grpSp>
      <p:grpSp>
        <p:nvGrpSpPr>
          <p:cNvPr id="13" name="组 12"/>
          <p:cNvGrpSpPr/>
          <p:nvPr/>
        </p:nvGrpSpPr>
        <p:grpSpPr>
          <a:xfrm>
            <a:off x="8198498" y="4349184"/>
            <a:ext cx="3247689" cy="740276"/>
            <a:chOff x="776802" y="4339294"/>
            <a:chExt cx="3247689" cy="740276"/>
          </a:xfrm>
        </p:grpSpPr>
        <p:sp>
          <p:nvSpPr>
            <p:cNvPr id="14" name="矩形 39"/>
            <p:cNvSpPr/>
            <p:nvPr/>
          </p:nvSpPr>
          <p:spPr>
            <a:xfrm>
              <a:off x="928408" y="4339294"/>
              <a:ext cx="2282997" cy="338554"/>
            </a:xfrm>
            <a:prstGeom prst="rect">
              <a:avLst/>
            </a:prstGeom>
            <a:solidFill>
              <a:schemeClr val="accent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cs typeface="+mn-ea"/>
                  <a:sym typeface="+mn-lt"/>
                </a:rPr>
                <a:t>ADD</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YOUR</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TITLE</a:t>
              </a:r>
              <a:r>
                <a:rPr kumimoji="0" lang="zh-CN" altLang="en-US" sz="1600" b="1" i="0" u="none" strike="noStrike" kern="0" cap="none" spc="0" normalizeH="0" baseline="0" noProof="0" dirty="0">
                  <a:ln>
                    <a:noFill/>
                  </a:ln>
                  <a:solidFill>
                    <a:srgbClr val="FFFFFF"/>
                  </a:solidFill>
                  <a:effectLst/>
                  <a:uLnTx/>
                  <a:uFillTx/>
                  <a:cs typeface="+mn-ea"/>
                  <a:sym typeface="+mn-lt"/>
                </a:rPr>
                <a:t> </a:t>
              </a:r>
              <a:r>
                <a:rPr kumimoji="0" lang="en-US" altLang="zh-CN" sz="1600" b="1" i="0" u="none" strike="noStrike" kern="0" cap="none" spc="0" normalizeH="0" baseline="0" noProof="0" dirty="0">
                  <a:ln>
                    <a:noFill/>
                  </a:ln>
                  <a:solidFill>
                    <a:srgbClr val="FFFFFF"/>
                  </a:solidFill>
                  <a:effectLst/>
                  <a:uLnTx/>
                  <a:uFillTx/>
                  <a:cs typeface="+mn-ea"/>
                  <a:sym typeface="+mn-lt"/>
                </a:rPr>
                <a:t>HERE</a:t>
              </a:r>
              <a:endParaRPr kumimoji="0" lang="zh-CN" altLang="zh-CN" sz="1600" b="1" i="0" u="none" strike="noStrike" kern="0" cap="none" spc="0" normalizeH="0" baseline="0" noProof="0" dirty="0">
                <a:ln>
                  <a:noFill/>
                </a:ln>
                <a:solidFill>
                  <a:srgbClr val="FFFFFF"/>
                </a:solidFill>
                <a:effectLst/>
                <a:uLnTx/>
                <a:uFillTx/>
                <a:cs typeface="+mn-ea"/>
                <a:sym typeface="+mn-lt"/>
              </a:endParaRPr>
            </a:p>
          </p:txBody>
        </p:sp>
        <p:sp>
          <p:nvSpPr>
            <p:cNvPr id="15" name="文本框 8"/>
            <p:cNvSpPr txBox="1"/>
            <p:nvPr/>
          </p:nvSpPr>
          <p:spPr>
            <a:xfrm>
              <a:off x="776802" y="4748967"/>
              <a:ext cx="3247689" cy="3306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335" b="0" i="0" u="none" strike="noStrike" kern="1200" cap="none" spc="0" normalizeH="0" baseline="0" noProof="0" dirty="0">
                <a:ln>
                  <a:noFill/>
                </a:ln>
                <a:solidFill>
                  <a:srgbClr val="000000"/>
                </a:solidFill>
                <a:effectLst/>
                <a:uLnTx/>
                <a:uFillTx/>
                <a:latin typeface="+mn-lt"/>
                <a:ea typeface="+mn-ea"/>
                <a:cs typeface="+mn-ea"/>
                <a:sym typeface="+mn-lt"/>
              </a:endParaRPr>
            </a:p>
          </p:txBody>
        </p:sp>
      </p:grpSp>
      <p:cxnSp>
        <p:nvCxnSpPr>
          <p:cNvPr id="16" name="直接连接符 62"/>
          <p:cNvCxnSpPr/>
          <p:nvPr/>
        </p:nvCxnSpPr>
        <p:spPr>
          <a:xfrm>
            <a:off x="7869491" y="4375493"/>
            <a:ext cx="0" cy="155020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a:off x="4212441" y="4353713"/>
            <a:ext cx="0" cy="155020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FOUR</a:t>
            </a:r>
            <a:endParaRPr kumimoji="1" lang="zh-CN" altLang="en-US" dirty="0">
              <a:cs typeface="+mn-ea"/>
              <a:sym typeface="+mn-lt"/>
            </a:endParaRPr>
          </a:p>
        </p:txBody>
      </p:sp>
      <p:grpSp>
        <p:nvGrpSpPr>
          <p:cNvPr id="36" name="组 35"/>
          <p:cNvGrpSpPr/>
          <p:nvPr/>
        </p:nvGrpSpPr>
        <p:grpSpPr>
          <a:xfrm>
            <a:off x="3678192" y="499334"/>
            <a:ext cx="4816577" cy="4522987"/>
            <a:chOff x="3087819" y="951570"/>
            <a:chExt cx="3114751" cy="3018197"/>
          </a:xfrm>
        </p:grpSpPr>
        <p:sp>
          <p:nvSpPr>
            <p:cNvPr id="37" name="矩形 36"/>
            <p:cNvSpPr/>
            <p:nvPr/>
          </p:nvSpPr>
          <p:spPr>
            <a:xfrm>
              <a:off x="4871398" y="1358536"/>
              <a:ext cx="1240452" cy="2203323"/>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8" name="矩形 37"/>
            <p:cNvSpPr/>
            <p:nvPr/>
          </p:nvSpPr>
          <p:spPr>
            <a:xfrm>
              <a:off x="3238621" y="1358536"/>
              <a:ext cx="1240452" cy="2203323"/>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ysClr val="windowText" lastClr="000000"/>
                </a:solidFill>
                <a:effectLst/>
                <a:uLnTx/>
                <a:uFillTx/>
                <a:cs typeface="+mn-ea"/>
                <a:sym typeface="+mn-lt"/>
              </a:endParaRPr>
            </a:p>
          </p:txBody>
        </p:sp>
        <p:grpSp>
          <p:nvGrpSpPr>
            <p:cNvPr id="39" name="组 38"/>
            <p:cNvGrpSpPr/>
            <p:nvPr/>
          </p:nvGrpSpPr>
          <p:grpSpPr>
            <a:xfrm>
              <a:off x="3087819" y="951570"/>
              <a:ext cx="3114751" cy="3018197"/>
              <a:chOff x="3087819" y="951570"/>
              <a:chExt cx="3114751" cy="3018197"/>
            </a:xfrm>
          </p:grpSpPr>
          <p:pic>
            <p:nvPicPr>
              <p:cNvPr id="41" name="Picture 2" descr="C:\Documents and Settings\Administrator\桌面\iphone5s.pn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a:fillRect/>
              </a:stretch>
            </p:blipFill>
            <p:spPr bwMode="auto">
              <a:xfrm>
                <a:off x="3087819" y="951570"/>
                <a:ext cx="1481974" cy="3018197"/>
              </a:xfrm>
              <a:prstGeom prst="rect">
                <a:avLst/>
              </a:prstGeom>
              <a:noFill/>
              <a:effectLst/>
            </p:spPr>
          </p:pic>
          <p:pic>
            <p:nvPicPr>
              <p:cNvPr id="46" name="Picture 2" descr="C:\Documents and Settings\Administrator\桌面\iphone5s.pn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a:fillRect/>
              </a:stretch>
            </p:blipFill>
            <p:spPr bwMode="auto">
              <a:xfrm>
                <a:off x="4720596" y="951570"/>
                <a:ext cx="1481974" cy="3018197"/>
              </a:xfrm>
              <a:prstGeom prst="rect">
                <a:avLst/>
              </a:prstGeom>
              <a:noFill/>
              <a:effectLst/>
            </p:spPr>
          </p:pic>
        </p:grpSp>
      </p:grpSp>
      <p:sp>
        <p:nvSpPr>
          <p:cNvPr id="48" name="矩形 47"/>
          <p:cNvSpPr/>
          <p:nvPr/>
        </p:nvSpPr>
        <p:spPr>
          <a:xfrm>
            <a:off x="8818255" y="1229535"/>
            <a:ext cx="1826141" cy="380489"/>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accent1"/>
                </a:solidFill>
                <a:effectLst/>
                <a:uLnTx/>
                <a:uFillTx/>
                <a:cs typeface="+mn-ea"/>
                <a:sym typeface="+mn-lt"/>
              </a:rPr>
              <a:t>点击此处添加标题</a:t>
            </a:r>
            <a:endParaRPr kumimoji="0" lang="en-US" altLang="zh-CN" sz="1600" b="1" i="0" u="none" strike="noStrike" kern="0" cap="none" spc="0" normalizeH="0" baseline="0" noProof="0" dirty="0">
              <a:ln>
                <a:noFill/>
              </a:ln>
              <a:solidFill>
                <a:schemeClr val="accent1"/>
              </a:solidFill>
              <a:effectLst/>
              <a:uLnTx/>
              <a:uFillTx/>
              <a:cs typeface="+mn-ea"/>
              <a:sym typeface="+mn-lt"/>
            </a:endParaRPr>
          </a:p>
        </p:txBody>
      </p:sp>
      <p:sp>
        <p:nvSpPr>
          <p:cNvPr id="50" name="矩形 49"/>
          <p:cNvSpPr/>
          <p:nvPr/>
        </p:nvSpPr>
        <p:spPr>
          <a:xfrm>
            <a:off x="8818255" y="3374235"/>
            <a:ext cx="1826141" cy="380489"/>
          </a:xfrm>
          <a:prstGeom prst="rect">
            <a:avLst/>
          </a:prstGeom>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accent1"/>
                </a:solidFill>
                <a:effectLst/>
                <a:uLnTx/>
                <a:uFillTx/>
                <a:cs typeface="+mn-ea"/>
                <a:sym typeface="+mn-lt"/>
              </a:rPr>
              <a:t>点击此处添加标题</a:t>
            </a:r>
            <a:endParaRPr kumimoji="0" lang="en-US" altLang="zh-CN" sz="1600" b="1" i="0" u="none" strike="noStrike" kern="0" cap="none" spc="0" normalizeH="0" baseline="0" noProof="0" dirty="0">
              <a:ln>
                <a:noFill/>
              </a:ln>
              <a:solidFill>
                <a:schemeClr val="accent1"/>
              </a:solidFill>
              <a:effectLst/>
              <a:uLnTx/>
              <a:uFillTx/>
              <a:cs typeface="+mn-ea"/>
              <a:sym typeface="+mn-lt"/>
            </a:endParaRPr>
          </a:p>
        </p:txBody>
      </p:sp>
      <p:sp>
        <p:nvSpPr>
          <p:cNvPr id="51" name="矩形 39"/>
          <p:cNvSpPr/>
          <p:nvPr/>
        </p:nvSpPr>
        <p:spPr>
          <a:xfrm>
            <a:off x="674515" y="1629267"/>
            <a:ext cx="2282997" cy="338554"/>
          </a:xfrm>
          <a:prstGeom prst="rect">
            <a:avLst/>
          </a:prstGeom>
          <a:solidFill>
            <a:schemeClr val="accent1"/>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FFFFFF"/>
                </a:solidFill>
                <a:effectLst/>
                <a:uLnTx/>
                <a:uFillTx/>
                <a:cs typeface="+mn-ea"/>
                <a:sym typeface="+mn-lt"/>
              </a:rPr>
              <a:t>ADD</a:t>
            </a:r>
            <a:r>
              <a:rPr kumimoji="0" lang="zh-CN" altLang="en-US" sz="1600" b="0" i="0" u="none" strike="noStrike" kern="0" cap="none" spc="0" normalizeH="0" baseline="0" noProof="0" dirty="0">
                <a:ln>
                  <a:noFill/>
                </a:ln>
                <a:solidFill>
                  <a:srgbClr val="FFFFFF"/>
                </a:solidFill>
                <a:effectLst/>
                <a:uLnTx/>
                <a:uFillTx/>
                <a:cs typeface="+mn-ea"/>
                <a:sym typeface="+mn-lt"/>
              </a:rPr>
              <a:t> </a:t>
            </a:r>
            <a:r>
              <a:rPr kumimoji="0" lang="en-US" altLang="zh-CN" sz="1600" b="0" i="0" u="none" strike="noStrike" kern="0" cap="none" spc="0" normalizeH="0" baseline="0" noProof="0" dirty="0">
                <a:ln>
                  <a:noFill/>
                </a:ln>
                <a:solidFill>
                  <a:srgbClr val="FFFFFF"/>
                </a:solidFill>
                <a:effectLst/>
                <a:uLnTx/>
                <a:uFillTx/>
                <a:cs typeface="+mn-ea"/>
                <a:sym typeface="+mn-lt"/>
              </a:rPr>
              <a:t>YOUR</a:t>
            </a:r>
            <a:r>
              <a:rPr kumimoji="0" lang="zh-CN" altLang="en-US" sz="1600" b="0" i="0" u="none" strike="noStrike" kern="0" cap="none" spc="0" normalizeH="0" baseline="0" noProof="0" dirty="0">
                <a:ln>
                  <a:noFill/>
                </a:ln>
                <a:solidFill>
                  <a:srgbClr val="FFFFFF"/>
                </a:solidFill>
                <a:effectLst/>
                <a:uLnTx/>
                <a:uFillTx/>
                <a:cs typeface="+mn-ea"/>
                <a:sym typeface="+mn-lt"/>
              </a:rPr>
              <a:t> </a:t>
            </a:r>
            <a:r>
              <a:rPr kumimoji="0" lang="en-US" altLang="zh-CN" sz="1600" b="0" i="0" u="none" strike="noStrike" kern="0" cap="none" spc="0" normalizeH="0" baseline="0" noProof="0" dirty="0">
                <a:ln>
                  <a:noFill/>
                </a:ln>
                <a:solidFill>
                  <a:srgbClr val="FFFFFF"/>
                </a:solidFill>
                <a:effectLst/>
                <a:uLnTx/>
                <a:uFillTx/>
                <a:cs typeface="+mn-ea"/>
                <a:sym typeface="+mn-lt"/>
              </a:rPr>
              <a:t>TITLE</a:t>
            </a:r>
            <a:r>
              <a:rPr kumimoji="0" lang="zh-CN" altLang="en-US" sz="1600" b="0" i="0" u="none" strike="noStrike" kern="0" cap="none" spc="0" normalizeH="0" baseline="0" noProof="0" dirty="0">
                <a:ln>
                  <a:noFill/>
                </a:ln>
                <a:solidFill>
                  <a:srgbClr val="FFFFFF"/>
                </a:solidFill>
                <a:effectLst/>
                <a:uLnTx/>
                <a:uFillTx/>
                <a:cs typeface="+mn-ea"/>
                <a:sym typeface="+mn-lt"/>
              </a:rPr>
              <a:t> </a:t>
            </a:r>
            <a:r>
              <a:rPr kumimoji="0" lang="en-US" altLang="zh-CN" sz="1600" b="0" i="0" u="none" strike="noStrike" kern="0" cap="none" spc="0" normalizeH="0" baseline="0" noProof="0" dirty="0">
                <a:ln>
                  <a:noFill/>
                </a:ln>
                <a:solidFill>
                  <a:srgbClr val="FFFFFF"/>
                </a:solidFill>
                <a:effectLst/>
                <a:uLnTx/>
                <a:uFillTx/>
                <a:cs typeface="+mn-ea"/>
                <a:sym typeface="+mn-lt"/>
              </a:rPr>
              <a:t>HERE</a:t>
            </a:r>
            <a:endParaRPr kumimoji="0" lang="zh-CN" altLang="zh-CN" sz="1600" b="0" i="0" u="none" strike="noStrike" kern="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41663" y="1876204"/>
            <a:ext cx="3057247" cy="9541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5600" b="0" i="0" u="none" strike="noStrike" kern="0" cap="none" spc="0" normalizeH="0" baseline="0" noProof="0" dirty="0">
                <a:ln>
                  <a:noFill/>
                </a:ln>
                <a:solidFill>
                  <a:srgbClr val="FFFFFF"/>
                </a:solidFill>
                <a:effectLst/>
                <a:uLnTx/>
                <a:uFillTx/>
                <a:cs typeface="+mn-ea"/>
                <a:sym typeface="+mn-lt"/>
              </a:rPr>
              <a:t>感谢聆听</a:t>
            </a:r>
          </a:p>
        </p:txBody>
      </p:sp>
      <p:sp>
        <p:nvSpPr>
          <p:cNvPr id="4" name="文本占位符 3"/>
          <p:cNvSpPr>
            <a:spLocks noGrp="1"/>
          </p:cNvSpPr>
          <p:nvPr>
            <p:ph type="body" sz="quarter" idx="12"/>
          </p:nvPr>
        </p:nvSpPr>
        <p:spPr>
          <a:xfrm>
            <a:off x="659344" y="3941356"/>
            <a:ext cx="9491701" cy="1274195"/>
          </a:xfrm>
        </p:spPr>
        <p:txBody>
          <a:bodyPr/>
          <a:lstStyle/>
          <a:p>
            <a:r>
              <a:rPr lang="en-US" altLang="zh-CN" dirty="0"/>
              <a:t>FOR WATCHING</a:t>
            </a:r>
          </a:p>
        </p:txBody>
      </p:sp>
      <p:sp>
        <p:nvSpPr>
          <p:cNvPr id="5" name="文本占位符 4"/>
          <p:cNvSpPr>
            <a:spLocks noGrp="1"/>
          </p:cNvSpPr>
          <p:nvPr>
            <p:ph type="body" sz="quarter" idx="13"/>
          </p:nvPr>
        </p:nvSpPr>
        <p:spPr>
          <a:xfrm>
            <a:off x="659344" y="2932934"/>
            <a:ext cx="7053534" cy="1274195"/>
          </a:xfrm>
        </p:spPr>
        <p:txBody>
          <a:bodyPr/>
          <a:lstStyle/>
          <a:p>
            <a:r>
              <a:rPr lang="en-US" altLang="zh-CN" dirty="0"/>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prstGeom prst="rect">
            <a:avLst/>
          </a:prstGeom>
        </p:spPr>
        <p:txBody>
          <a:bodyPr/>
          <a:lstStyle/>
          <a:p>
            <a:pPr marL="0" indent="0">
              <a:buNone/>
            </a:pPr>
            <a:r>
              <a:rPr lang="en-US" altLang="zh-CN" b="1" dirty="0">
                <a:cs typeface="+mn-ea"/>
                <a:sym typeface="+mn-lt"/>
              </a:rPr>
              <a:t>CONTENT</a:t>
            </a:r>
            <a:endParaRPr kumimoji="1" lang="zh-CN" altLang="en-US" b="1" dirty="0">
              <a:cs typeface="+mn-ea"/>
              <a:sym typeface="+mn-lt"/>
            </a:endParaRPr>
          </a:p>
        </p:txBody>
      </p:sp>
      <p:sp>
        <p:nvSpPr>
          <p:cNvPr id="3" name="文本占位符 2"/>
          <p:cNvSpPr>
            <a:spLocks noGrp="1"/>
          </p:cNvSpPr>
          <p:nvPr>
            <p:ph type="body" sz="quarter" idx="13"/>
          </p:nvPr>
        </p:nvSpPr>
        <p:spPr>
          <a:xfrm>
            <a:off x="4902197" y="1411963"/>
            <a:ext cx="1561644" cy="369330"/>
          </a:xfrm>
        </p:spPr>
        <p:txBody>
          <a:bodyPr/>
          <a:lstStyle/>
          <a:p>
            <a:pPr lvl="0"/>
            <a:r>
              <a:rPr lang="en-US" altLang="zh-CN" kern="0" dirty="0">
                <a:cs typeface="+mn-ea"/>
                <a:sym typeface="+mn-lt"/>
              </a:rPr>
              <a:t>Chapter 01</a:t>
            </a:r>
            <a:endParaRPr lang="zh-CN" altLang="en-US" kern="0" dirty="0">
              <a:cs typeface="+mn-ea"/>
              <a:sym typeface="+mn-lt"/>
            </a:endParaRPr>
          </a:p>
        </p:txBody>
      </p:sp>
      <p:sp>
        <p:nvSpPr>
          <p:cNvPr id="4" name="文本占位符 3"/>
          <p:cNvSpPr>
            <a:spLocks noGrp="1"/>
          </p:cNvSpPr>
          <p:nvPr>
            <p:ph type="body" sz="quarter" idx="14"/>
          </p:nvPr>
        </p:nvSpPr>
        <p:spPr>
          <a:xfrm>
            <a:off x="6830544" y="1260794"/>
            <a:ext cx="4309681" cy="368300"/>
          </a:xfrm>
        </p:spPr>
        <p:txBody>
          <a:bodyPr/>
          <a:lstStyle/>
          <a:p>
            <a:pPr lvl="0"/>
            <a:r>
              <a:rPr lang="zh-CN" altLang="en-US" kern="0" dirty="0">
                <a:cs typeface="+mn-ea"/>
                <a:sym typeface="+mn-lt"/>
              </a:rPr>
              <a:t>前景分析</a:t>
            </a:r>
          </a:p>
        </p:txBody>
      </p:sp>
      <p:sp>
        <p:nvSpPr>
          <p:cNvPr id="5" name="文本占位符 4"/>
          <p:cNvSpPr>
            <a:spLocks noGrp="1"/>
          </p:cNvSpPr>
          <p:nvPr>
            <p:ph type="body" sz="quarter" idx="15"/>
          </p:nvPr>
        </p:nvSpPr>
        <p:spPr>
          <a:xfrm>
            <a:off x="6830544" y="1601440"/>
            <a:ext cx="4309681" cy="313932"/>
          </a:xfrm>
        </p:spPr>
        <p:txBody>
          <a:bodyPr/>
          <a:lstStyle/>
          <a:p>
            <a:pPr lvl="0"/>
            <a:r>
              <a:rPr lang="en-US" altLang="zh-CN" kern="0" dirty="0">
                <a:cs typeface="+mn-ea"/>
                <a:sym typeface="+mn-lt"/>
              </a:rPr>
              <a:t>Some descriptions for the chapter</a:t>
            </a:r>
            <a:endParaRPr lang="zh-CN" altLang="en-US" kern="0" dirty="0">
              <a:cs typeface="+mn-ea"/>
              <a:sym typeface="+mn-lt"/>
            </a:endParaRPr>
          </a:p>
        </p:txBody>
      </p:sp>
      <p:sp>
        <p:nvSpPr>
          <p:cNvPr id="6" name="文本占位符 5"/>
          <p:cNvSpPr>
            <a:spLocks noGrp="1"/>
          </p:cNvSpPr>
          <p:nvPr>
            <p:ph type="body" sz="quarter" idx="16"/>
          </p:nvPr>
        </p:nvSpPr>
        <p:spPr>
          <a:xfrm>
            <a:off x="4902197" y="2281950"/>
            <a:ext cx="1561644" cy="369330"/>
          </a:xfrm>
        </p:spPr>
        <p:txBody>
          <a:bodyPr/>
          <a:lstStyle/>
          <a:p>
            <a:pPr lvl="0"/>
            <a:r>
              <a:rPr lang="en-US" altLang="zh-CN" kern="0" dirty="0">
                <a:cs typeface="+mn-ea"/>
                <a:sym typeface="+mn-lt"/>
              </a:rPr>
              <a:t>Chapter 02</a:t>
            </a:r>
            <a:endParaRPr lang="zh-CN" altLang="en-US" kern="0" dirty="0">
              <a:cs typeface="+mn-ea"/>
              <a:sym typeface="+mn-lt"/>
            </a:endParaRPr>
          </a:p>
        </p:txBody>
      </p:sp>
      <p:sp>
        <p:nvSpPr>
          <p:cNvPr id="7" name="文本占位符 6"/>
          <p:cNvSpPr>
            <a:spLocks noGrp="1"/>
          </p:cNvSpPr>
          <p:nvPr>
            <p:ph type="body" sz="quarter" idx="17"/>
          </p:nvPr>
        </p:nvSpPr>
        <p:spPr>
          <a:xfrm>
            <a:off x="6830544" y="2130781"/>
            <a:ext cx="4309681" cy="369332"/>
          </a:xfrm>
        </p:spPr>
        <p:txBody>
          <a:bodyPr/>
          <a:lstStyle/>
          <a:p>
            <a:pPr lvl="0"/>
            <a:r>
              <a:rPr lang="zh-CN" altLang="en-US" kern="0" dirty="0">
                <a:cs typeface="+mn-ea"/>
                <a:sym typeface="+mn-lt"/>
              </a:rPr>
              <a:t>用户需求</a:t>
            </a:r>
          </a:p>
        </p:txBody>
      </p:sp>
      <p:sp>
        <p:nvSpPr>
          <p:cNvPr id="8" name="文本占位符 7"/>
          <p:cNvSpPr>
            <a:spLocks noGrp="1"/>
          </p:cNvSpPr>
          <p:nvPr>
            <p:ph type="body" sz="quarter" idx="18"/>
          </p:nvPr>
        </p:nvSpPr>
        <p:spPr>
          <a:xfrm>
            <a:off x="6830544" y="2471427"/>
            <a:ext cx="4309681" cy="313932"/>
          </a:xfrm>
        </p:spPr>
        <p:txBody>
          <a:bodyPr/>
          <a:lstStyle/>
          <a:p>
            <a:pPr lvl="0"/>
            <a:r>
              <a:rPr lang="en-US" altLang="zh-CN" kern="0" dirty="0">
                <a:cs typeface="+mn-ea"/>
                <a:sym typeface="+mn-lt"/>
              </a:rPr>
              <a:t>Some descriptions for the chapter</a:t>
            </a:r>
            <a:endParaRPr lang="zh-CN" altLang="en-US" kern="0" dirty="0">
              <a:cs typeface="+mn-ea"/>
              <a:sym typeface="+mn-lt"/>
            </a:endParaRPr>
          </a:p>
        </p:txBody>
      </p:sp>
      <p:sp>
        <p:nvSpPr>
          <p:cNvPr id="9" name="文本占位符 8"/>
          <p:cNvSpPr>
            <a:spLocks noGrp="1"/>
          </p:cNvSpPr>
          <p:nvPr>
            <p:ph type="body" sz="quarter" idx="19"/>
          </p:nvPr>
        </p:nvSpPr>
        <p:spPr>
          <a:xfrm>
            <a:off x="4902197" y="3167372"/>
            <a:ext cx="1561644" cy="369330"/>
          </a:xfrm>
        </p:spPr>
        <p:txBody>
          <a:bodyPr/>
          <a:lstStyle/>
          <a:p>
            <a:pPr lvl="0"/>
            <a:r>
              <a:rPr lang="en-US" altLang="zh-CN" kern="0" dirty="0">
                <a:cs typeface="+mn-ea"/>
                <a:sym typeface="+mn-lt"/>
              </a:rPr>
              <a:t>Chapter 03</a:t>
            </a:r>
            <a:endParaRPr lang="zh-CN" altLang="en-US" kern="0" dirty="0">
              <a:cs typeface="+mn-ea"/>
              <a:sym typeface="+mn-lt"/>
            </a:endParaRPr>
          </a:p>
        </p:txBody>
      </p:sp>
      <p:sp>
        <p:nvSpPr>
          <p:cNvPr id="10" name="文本占位符 9"/>
          <p:cNvSpPr>
            <a:spLocks noGrp="1"/>
          </p:cNvSpPr>
          <p:nvPr>
            <p:ph type="body" sz="quarter" idx="20"/>
          </p:nvPr>
        </p:nvSpPr>
        <p:spPr>
          <a:xfrm>
            <a:off x="6830544" y="2961593"/>
            <a:ext cx="4309681" cy="369332"/>
          </a:xfrm>
        </p:spPr>
        <p:txBody>
          <a:bodyPr/>
          <a:lstStyle/>
          <a:p>
            <a:pPr lvl="0"/>
            <a:r>
              <a:rPr lang="zh-CN" altLang="en-US" kern="0" dirty="0">
                <a:cs typeface="+mn-ea"/>
                <a:sym typeface="+mn-lt"/>
              </a:rPr>
              <a:t>解决方案</a:t>
            </a:r>
          </a:p>
        </p:txBody>
      </p:sp>
      <p:sp>
        <p:nvSpPr>
          <p:cNvPr id="11" name="文本占位符 10"/>
          <p:cNvSpPr>
            <a:spLocks noGrp="1"/>
          </p:cNvSpPr>
          <p:nvPr>
            <p:ph type="body" sz="quarter" idx="21"/>
          </p:nvPr>
        </p:nvSpPr>
        <p:spPr>
          <a:xfrm>
            <a:off x="6830544" y="3356849"/>
            <a:ext cx="4309681" cy="313932"/>
          </a:xfrm>
        </p:spPr>
        <p:txBody>
          <a:bodyPr/>
          <a:lstStyle/>
          <a:p>
            <a:pPr lvl="0"/>
            <a:r>
              <a:rPr lang="en-US" altLang="zh-CN" kern="0" dirty="0">
                <a:cs typeface="+mn-ea"/>
                <a:sym typeface="+mn-lt"/>
              </a:rPr>
              <a:t>Some descriptions for the chapter</a:t>
            </a:r>
            <a:endParaRPr lang="zh-CN" altLang="en-US" kern="0" dirty="0">
              <a:cs typeface="+mn-ea"/>
              <a:sym typeface="+mn-lt"/>
            </a:endParaRPr>
          </a:p>
        </p:txBody>
      </p:sp>
      <p:sp>
        <p:nvSpPr>
          <p:cNvPr id="12" name="文本占位符 11"/>
          <p:cNvSpPr>
            <a:spLocks noGrp="1"/>
          </p:cNvSpPr>
          <p:nvPr>
            <p:ph type="body" sz="quarter" idx="22"/>
          </p:nvPr>
        </p:nvSpPr>
        <p:spPr>
          <a:xfrm>
            <a:off x="4902197" y="4036281"/>
            <a:ext cx="1561644" cy="369330"/>
          </a:xfrm>
        </p:spPr>
        <p:txBody>
          <a:bodyPr/>
          <a:lstStyle/>
          <a:p>
            <a:pPr lvl="0"/>
            <a:r>
              <a:rPr lang="en-US" altLang="zh-CN" kern="0" dirty="0">
                <a:cs typeface="+mn-ea"/>
                <a:sym typeface="+mn-lt"/>
              </a:rPr>
              <a:t>Chapter 04</a:t>
            </a:r>
            <a:endParaRPr lang="zh-CN" altLang="en-US" kern="0" dirty="0">
              <a:cs typeface="+mn-ea"/>
              <a:sym typeface="+mn-lt"/>
            </a:endParaRPr>
          </a:p>
        </p:txBody>
      </p:sp>
      <p:sp>
        <p:nvSpPr>
          <p:cNvPr id="13" name="文本占位符 12"/>
          <p:cNvSpPr>
            <a:spLocks noGrp="1"/>
          </p:cNvSpPr>
          <p:nvPr>
            <p:ph type="body" sz="quarter" idx="23"/>
          </p:nvPr>
        </p:nvSpPr>
        <p:spPr>
          <a:xfrm>
            <a:off x="6830544" y="3885112"/>
            <a:ext cx="4309681" cy="369332"/>
          </a:xfrm>
        </p:spPr>
        <p:txBody>
          <a:bodyPr/>
          <a:lstStyle/>
          <a:p>
            <a:pPr lvl="0"/>
            <a:r>
              <a:rPr lang="zh-CN" altLang="en-US" kern="0" dirty="0">
                <a:cs typeface="+mn-ea"/>
                <a:sym typeface="+mn-lt"/>
              </a:rPr>
              <a:t>产品展示</a:t>
            </a:r>
          </a:p>
        </p:txBody>
      </p:sp>
      <p:sp>
        <p:nvSpPr>
          <p:cNvPr id="14" name="文本占位符 13"/>
          <p:cNvSpPr>
            <a:spLocks noGrp="1"/>
          </p:cNvSpPr>
          <p:nvPr>
            <p:ph type="body" sz="quarter" idx="24"/>
          </p:nvPr>
        </p:nvSpPr>
        <p:spPr>
          <a:xfrm>
            <a:off x="6830544" y="4225758"/>
            <a:ext cx="4309681" cy="313932"/>
          </a:xfrm>
        </p:spPr>
        <p:txBody>
          <a:bodyPr/>
          <a:lstStyle/>
          <a:p>
            <a:pPr lvl="0"/>
            <a:r>
              <a:rPr lang="en-US" altLang="zh-CN" kern="0" dirty="0">
                <a:cs typeface="+mn-ea"/>
                <a:sym typeface="+mn-lt"/>
              </a:rPr>
              <a:t>Some descriptions for the chapter</a:t>
            </a:r>
            <a:endParaRPr lang="zh-CN" altLang="en-US" kern="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565530" y="4465836"/>
            <a:ext cx="3515360" cy="754380"/>
          </a:xfrm>
        </p:spPr>
        <p:txBody>
          <a:bodyPr/>
          <a:lstStyle/>
          <a:p>
            <a:pPr lvl="0"/>
            <a:r>
              <a:rPr lang="en-US" altLang="zh-CN" kern="0" dirty="0">
                <a:cs typeface="+mn-ea"/>
                <a:sym typeface="+mn-lt"/>
              </a:rPr>
              <a:t>01</a:t>
            </a:r>
            <a:r>
              <a:rPr lang="zh-CN" altLang="en-US" kern="0" dirty="0">
                <a:cs typeface="+mn-ea"/>
                <a:sym typeface="+mn-lt"/>
              </a:rPr>
              <a:t> 前景分析</a:t>
            </a:r>
          </a:p>
        </p:txBody>
      </p:sp>
      <p:sp>
        <p:nvSpPr>
          <p:cNvPr id="8" name="文本占位符 7"/>
          <p:cNvSpPr>
            <a:spLocks noGrp="1"/>
          </p:cNvSpPr>
          <p:nvPr>
            <p:ph type="body" sz="quarter" idx="13"/>
          </p:nvPr>
        </p:nvSpPr>
        <p:spPr>
          <a:xfrm>
            <a:off x="5163357" y="4264882"/>
            <a:ext cx="6400057" cy="330603"/>
          </a:xfrm>
        </p:spPr>
        <p:txBody>
          <a:bodyPr wrap="square"/>
          <a:lstStyle/>
          <a:p>
            <a:pPr lvl="0"/>
            <a:endParaRPr lang="zh-CN" altLang="en-US" kern="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781" y="1458711"/>
            <a:ext cx="2833044" cy="1527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944" y="1458711"/>
            <a:ext cx="2833044" cy="1527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ONE</a:t>
            </a:r>
            <a:endParaRPr kumimoji="1" lang="zh-CN" altLang="en-US" dirty="0">
              <a:cs typeface="+mn-ea"/>
              <a:sym typeface="+mn-lt"/>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60" y="1458711"/>
            <a:ext cx="2833044" cy="1527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矩形 22"/>
          <p:cNvSpPr/>
          <p:nvPr/>
        </p:nvSpPr>
        <p:spPr>
          <a:xfrm>
            <a:off x="1009245" y="4231469"/>
            <a:ext cx="3092255" cy="2031325"/>
          </a:xfrm>
          <a:prstGeom prst="rect">
            <a:avLst/>
          </a:prstGeom>
        </p:spPr>
        <p:txBody>
          <a:bodyPr wrap="square">
            <a:spAutoFit/>
          </a:bodyPr>
          <a:lstStyle/>
          <a:p>
            <a:endParaRPr lang="zh-CN" altLang="en-US" dirty="0"/>
          </a:p>
          <a:p>
            <a:r>
              <a:rPr lang="zh-CN" altLang="en-US" dirty="0"/>
              <a:t>        在线考试具有易操作、易管理、流程规范等特点，越来越受到人们的青睐，传统的考试方式正面临变革，在线考试模式必将成为未来教育考试的发展趋势。</a:t>
            </a:r>
          </a:p>
        </p:txBody>
      </p:sp>
      <p:sp>
        <p:nvSpPr>
          <p:cNvPr id="24" name="矩形 23"/>
          <p:cNvSpPr/>
          <p:nvPr/>
        </p:nvSpPr>
        <p:spPr>
          <a:xfrm>
            <a:off x="4716012" y="4231469"/>
            <a:ext cx="3092255" cy="2585323"/>
          </a:xfrm>
          <a:prstGeom prst="rect">
            <a:avLst/>
          </a:prstGeom>
        </p:spPr>
        <p:txBody>
          <a:bodyPr wrap="square">
            <a:spAutoFit/>
          </a:bodyPr>
          <a:lstStyle/>
          <a:p>
            <a:pPr lvl="0"/>
            <a:r>
              <a:rPr lang="zh-CN" altLang="en-US" kern="0" dirty="0">
                <a:cs typeface="+mn-ea"/>
                <a:sym typeface="+mn-lt"/>
              </a:rPr>
              <a:t>在线考试系统自从桌面系统被普及后就已经在被使用，从原来的局域网考试，到互联网考试，再到现在的手机在线考试，无论是C/S考试软件架构，还是B/S Web考试软件架构，在线考试系统一直都在不断发展，并在最近几年被广泛应用。</a:t>
            </a:r>
          </a:p>
        </p:txBody>
      </p:sp>
      <p:sp>
        <p:nvSpPr>
          <p:cNvPr id="25" name="矩形 24"/>
          <p:cNvSpPr/>
          <p:nvPr/>
        </p:nvSpPr>
        <p:spPr>
          <a:xfrm>
            <a:off x="8350849" y="4231469"/>
            <a:ext cx="3092255" cy="2217145"/>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lang="zh-CN" altLang="en-US" kern="0" dirty="0">
                <a:cs typeface="+mn-ea"/>
                <a:sym typeface="+mn-lt"/>
              </a:rPr>
              <a:t>如今通过在线考试系统可以迅速完成很多工作，让考务工作也变得越来越简单。举行一场考试只要一个网站就可以快速发布，给人们的生活带来了诸多便捷。</a:t>
            </a:r>
            <a:endParaRPr kumimoji="0" lang="zh-CN" altLang="en-US" b="0" i="0" u="none" strike="noStrike" kern="0" cap="none" spc="0" normalizeH="0" baseline="0" noProof="0" dirty="0">
              <a:ln>
                <a:noFill/>
              </a:ln>
              <a:solidFill>
                <a:srgbClr val="FFFFFF"/>
              </a:solidFill>
              <a:effectLst/>
              <a:uLnTx/>
              <a:uFillTx/>
              <a:cs typeface="+mn-ea"/>
              <a:sym typeface="+mn-lt"/>
            </a:endParaRPr>
          </a:p>
        </p:txBody>
      </p:sp>
      <p:grpSp>
        <p:nvGrpSpPr>
          <p:cNvPr id="27" name="组 26"/>
          <p:cNvGrpSpPr/>
          <p:nvPr/>
        </p:nvGrpSpPr>
        <p:grpSpPr>
          <a:xfrm>
            <a:off x="943941" y="3367370"/>
            <a:ext cx="708304" cy="708303"/>
            <a:chOff x="943941" y="3367370"/>
            <a:chExt cx="708304" cy="708303"/>
          </a:xfrm>
          <a:solidFill>
            <a:schemeClr val="accent1">
              <a:lumMod val="50000"/>
            </a:schemeClr>
          </a:solidFill>
        </p:grpSpPr>
        <p:sp>
          <p:nvSpPr>
            <p:cNvPr id="28" name="椭圆 27"/>
            <p:cNvSpPr/>
            <p:nvPr/>
          </p:nvSpPr>
          <p:spPr>
            <a:xfrm>
              <a:off x="943941" y="3367370"/>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29" name="矩形 28"/>
            <p:cNvSpPr/>
            <p:nvPr/>
          </p:nvSpPr>
          <p:spPr>
            <a:xfrm>
              <a:off x="1102549" y="3421522"/>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1</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grpSp>
        <p:nvGrpSpPr>
          <p:cNvPr id="31" name="组 30"/>
          <p:cNvGrpSpPr/>
          <p:nvPr/>
        </p:nvGrpSpPr>
        <p:grpSpPr>
          <a:xfrm>
            <a:off x="4708280" y="3386725"/>
            <a:ext cx="708304" cy="708303"/>
            <a:chOff x="4708280" y="3386725"/>
            <a:chExt cx="708304" cy="708303"/>
          </a:xfrm>
          <a:solidFill>
            <a:schemeClr val="accent1">
              <a:lumMod val="50000"/>
            </a:schemeClr>
          </a:solidFill>
        </p:grpSpPr>
        <p:sp>
          <p:nvSpPr>
            <p:cNvPr id="32" name="椭圆 31"/>
            <p:cNvSpPr/>
            <p:nvPr/>
          </p:nvSpPr>
          <p:spPr>
            <a:xfrm>
              <a:off x="4708280" y="3386725"/>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33" name="矩形 32"/>
            <p:cNvSpPr/>
            <p:nvPr/>
          </p:nvSpPr>
          <p:spPr>
            <a:xfrm>
              <a:off x="4866888" y="3440877"/>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2</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grpSp>
        <p:nvGrpSpPr>
          <p:cNvPr id="35" name="组 34"/>
          <p:cNvGrpSpPr/>
          <p:nvPr/>
        </p:nvGrpSpPr>
        <p:grpSpPr>
          <a:xfrm>
            <a:off x="8421841" y="3394205"/>
            <a:ext cx="708304" cy="708303"/>
            <a:chOff x="8421841" y="3394205"/>
            <a:chExt cx="708304" cy="708303"/>
          </a:xfrm>
          <a:solidFill>
            <a:schemeClr val="accent1">
              <a:lumMod val="50000"/>
            </a:schemeClr>
          </a:solidFill>
        </p:grpSpPr>
        <p:sp>
          <p:nvSpPr>
            <p:cNvPr id="36" name="椭圆 35"/>
            <p:cNvSpPr/>
            <p:nvPr/>
          </p:nvSpPr>
          <p:spPr>
            <a:xfrm>
              <a:off x="8421841" y="3394205"/>
              <a:ext cx="708304" cy="7083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37" name="矩形 36"/>
            <p:cNvSpPr/>
            <p:nvPr/>
          </p:nvSpPr>
          <p:spPr>
            <a:xfrm>
              <a:off x="8580449" y="3448357"/>
              <a:ext cx="413896" cy="58477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3</a:t>
              </a:r>
              <a:endParaRPr kumimoji="0" lang="zh-CN" altLang="en-US" sz="3200" b="1" i="0" u="none" strike="noStrike" kern="0" cap="none" spc="0" normalizeH="0" baseline="0" noProof="0" dirty="0">
                <a:ln>
                  <a:noFill/>
                </a:ln>
                <a:solidFill>
                  <a:srgbClr val="FFFFFF"/>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ONE</a:t>
            </a:r>
            <a:endParaRPr kumimoji="1" lang="zh-CN" altLang="en-US" dirty="0">
              <a:cs typeface="+mn-ea"/>
              <a:sym typeface="+mn-lt"/>
            </a:endParaRPr>
          </a:p>
        </p:txBody>
      </p:sp>
      <p:sp>
        <p:nvSpPr>
          <p:cNvPr id="11" name="椭圆 10"/>
          <p:cNvSpPr/>
          <p:nvPr/>
        </p:nvSpPr>
        <p:spPr>
          <a:xfrm>
            <a:off x="1146723" y="1607452"/>
            <a:ext cx="3736249" cy="3736251"/>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12" name="椭圆 11"/>
          <p:cNvSpPr/>
          <p:nvPr/>
        </p:nvSpPr>
        <p:spPr>
          <a:xfrm>
            <a:off x="897155" y="1357884"/>
            <a:ext cx="4235385" cy="4235387"/>
          </a:xfrm>
          <a:prstGeom prst="ellipse">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13" name="文本框 12"/>
          <p:cNvSpPr txBox="1"/>
          <p:nvPr/>
        </p:nvSpPr>
        <p:spPr>
          <a:xfrm>
            <a:off x="4601845" y="483870"/>
            <a:ext cx="4874260" cy="6661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735" b="1" i="0" u="none" strike="noStrike" kern="0" cap="none" spc="0" normalizeH="0" baseline="0" noProof="0" dirty="0">
                <a:ln>
                  <a:noFill/>
                </a:ln>
                <a:solidFill>
                  <a:schemeClr val="accent1"/>
                </a:solidFill>
                <a:effectLst/>
                <a:uLnTx/>
                <a:uFillTx/>
                <a:cs typeface="+mn-ea"/>
                <a:sym typeface="+mn-lt"/>
              </a:rPr>
              <a:t>前</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景</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分</a:t>
            </a:r>
            <a:r>
              <a:rPr kumimoji="0" lang="en-US" altLang="zh-CN" sz="3735" b="1" i="0" u="none" strike="noStrike" kern="0" cap="none" spc="0" normalizeH="0" baseline="0" noProof="0" dirty="0">
                <a:ln>
                  <a:noFill/>
                </a:ln>
                <a:solidFill>
                  <a:schemeClr val="accent1"/>
                </a:solidFill>
                <a:effectLst/>
                <a:uLnTx/>
                <a:uFillTx/>
                <a:cs typeface="+mn-ea"/>
                <a:sym typeface="+mn-lt"/>
              </a:rPr>
              <a:t>  </a:t>
            </a:r>
            <a:r>
              <a:rPr kumimoji="0" lang="zh-CN" altLang="en-US" sz="3735" b="1" i="0" u="none" strike="noStrike" kern="0" cap="none" spc="0" normalizeH="0" baseline="0" noProof="0" dirty="0">
                <a:ln>
                  <a:noFill/>
                </a:ln>
                <a:solidFill>
                  <a:schemeClr val="accent1"/>
                </a:solidFill>
                <a:effectLst/>
                <a:uLnTx/>
                <a:uFillTx/>
                <a:cs typeface="+mn-ea"/>
                <a:sym typeface="+mn-lt"/>
              </a:rPr>
              <a:t>析</a:t>
            </a:r>
          </a:p>
        </p:txBody>
      </p:sp>
      <p:sp>
        <p:nvSpPr>
          <p:cNvPr id="14" name="矩形 13"/>
          <p:cNvSpPr/>
          <p:nvPr/>
        </p:nvSpPr>
        <p:spPr>
          <a:xfrm>
            <a:off x="5571003" y="2370754"/>
            <a:ext cx="2861588" cy="330771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sz="1335" b="0" i="0" u="none" strike="noStrike" kern="0" cap="none" spc="0" normalizeH="0" baseline="0" noProof="0" dirty="0">
                <a:ln>
                  <a:noFill/>
                </a:ln>
                <a:solidFill>
                  <a:srgbClr val="000000"/>
                </a:solidFill>
                <a:effectLst/>
                <a:uLnTx/>
                <a:uFillTx/>
                <a:cs typeface="+mn-ea"/>
                <a:sym typeface="+mn-lt"/>
              </a:rPr>
              <a:t>       </a:t>
            </a:r>
            <a:r>
              <a:rPr kumimoji="0" sz="1335" b="0" i="0" u="none" strike="noStrike" kern="0" cap="none" spc="0" normalizeH="0" baseline="0" noProof="0" dirty="0">
                <a:ln>
                  <a:noFill/>
                </a:ln>
                <a:solidFill>
                  <a:srgbClr val="000000"/>
                </a:solidFill>
                <a:effectLst/>
                <a:uLnTx/>
                <a:uFillTx/>
                <a:cs typeface="+mn-ea"/>
                <a:sym typeface="+mn-lt"/>
              </a:rPr>
              <a:t>传统线下考试已经发展历史悠久，人们在这过程中不断完善，也促进了在线考试的发展，如在线考试防作弊设置，特别是随机组卷是线下考试无法比拟的一种复杂组卷模式。</a:t>
            </a:r>
          </a:p>
          <a:p>
            <a:pPr marL="0" marR="0" lvl="0" indent="0" defTabSz="914400" eaLnBrk="1" fontAlgn="auto" latinLnBrk="0" hangingPunct="1">
              <a:lnSpc>
                <a:spcPct val="130000"/>
              </a:lnSpc>
              <a:spcBef>
                <a:spcPts val="0"/>
              </a:spcBef>
              <a:spcAft>
                <a:spcPts val="0"/>
              </a:spcAft>
              <a:buClrTx/>
              <a:buSzTx/>
              <a:buFontTx/>
              <a:buNone/>
              <a:defRPr/>
            </a:pPr>
            <a:r>
              <a:rPr kumimoji="0" lang="en-US" sz="1335" b="0" i="0" u="none" strike="noStrike" kern="0" cap="none" spc="0" normalizeH="0" baseline="0" noProof="0" dirty="0">
                <a:ln>
                  <a:noFill/>
                </a:ln>
                <a:solidFill>
                  <a:srgbClr val="000000"/>
                </a:solidFill>
                <a:effectLst/>
                <a:uLnTx/>
                <a:uFillTx/>
                <a:cs typeface="+mn-ea"/>
                <a:sym typeface="+mn-lt"/>
              </a:rPr>
              <a:t>       </a:t>
            </a:r>
            <a:r>
              <a:rPr kumimoji="0" sz="1335" b="0" i="0" u="none" strike="noStrike" kern="0" cap="none" spc="0" normalizeH="0" baseline="0" noProof="0" dirty="0">
                <a:ln>
                  <a:noFill/>
                </a:ln>
                <a:solidFill>
                  <a:srgbClr val="000000"/>
                </a:solidFill>
                <a:effectLst/>
                <a:uLnTx/>
                <a:uFillTx/>
                <a:cs typeface="+mn-ea"/>
                <a:sym typeface="+mn-lt"/>
              </a:rPr>
              <a:t>在桌面操作系统普及之前，如果你要参加一场考试，你必须在指定地点指定场所带好证件在特定座位上等待考官发纸质试卷，然后亲手做题交卷，最后还要老师阅卷，成绩统计再排名出成绩。</a:t>
            </a:r>
          </a:p>
        </p:txBody>
      </p:sp>
      <p:sp>
        <p:nvSpPr>
          <p:cNvPr id="15" name="矩形 14"/>
          <p:cNvSpPr/>
          <p:nvPr/>
        </p:nvSpPr>
        <p:spPr>
          <a:xfrm>
            <a:off x="8415655" y="2374265"/>
            <a:ext cx="3504565" cy="89535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sz="1335" kern="0" noProof="0" dirty="0">
                <a:ln>
                  <a:noFill/>
                </a:ln>
                <a:solidFill>
                  <a:srgbClr val="000000"/>
                </a:solidFill>
                <a:effectLst/>
                <a:uLnTx/>
                <a:uFillTx/>
                <a:cs typeface="+mn-ea"/>
                <a:sym typeface="+mn-lt"/>
              </a:rPr>
              <a:t>但是自从桌面系统被广泛使用后，人们将传统考试搬到了计算机电脑上完成，实现了很多传统考试不能完成的工作。</a:t>
            </a: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17" name="矩形 16"/>
          <p:cNvSpPr/>
          <p:nvPr/>
        </p:nvSpPr>
        <p:spPr>
          <a:xfrm>
            <a:off x="8779554" y="4928004"/>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0" name="矩形 19"/>
          <p:cNvSpPr/>
          <p:nvPr/>
        </p:nvSpPr>
        <p:spPr>
          <a:xfrm>
            <a:off x="9501922" y="4198820"/>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3" name="矩形 22"/>
          <p:cNvSpPr/>
          <p:nvPr/>
        </p:nvSpPr>
        <p:spPr>
          <a:xfrm>
            <a:off x="10224291" y="4928004"/>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6" name="矩形 25"/>
          <p:cNvSpPr/>
          <p:nvPr/>
        </p:nvSpPr>
        <p:spPr>
          <a:xfrm>
            <a:off x="8779554" y="4198820"/>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29" name="矩形 28"/>
          <p:cNvSpPr/>
          <p:nvPr/>
        </p:nvSpPr>
        <p:spPr>
          <a:xfrm>
            <a:off x="9501922" y="4928004"/>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2" name="矩形 31"/>
          <p:cNvSpPr/>
          <p:nvPr/>
        </p:nvSpPr>
        <p:spPr>
          <a:xfrm>
            <a:off x="10224291" y="4198820"/>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5" name="矩形 34"/>
          <p:cNvSpPr/>
          <p:nvPr/>
        </p:nvSpPr>
        <p:spPr>
          <a:xfrm>
            <a:off x="10946658" y="4928004"/>
            <a:ext cx="553545" cy="553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
        <p:nvSpPr>
          <p:cNvPr id="38" name="矩形 37"/>
          <p:cNvSpPr/>
          <p:nvPr/>
        </p:nvSpPr>
        <p:spPr>
          <a:xfrm>
            <a:off x="10946658" y="4198820"/>
            <a:ext cx="553545" cy="5535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Text" lastClr="000000"/>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565530" y="4465836"/>
            <a:ext cx="3550970" cy="757128"/>
          </a:xfrm>
        </p:spPr>
        <p:txBody>
          <a:bodyPr/>
          <a:lstStyle/>
          <a:p>
            <a:pPr lvl="0"/>
            <a:r>
              <a:rPr lang="en-US" altLang="zh-CN" kern="0" dirty="0">
                <a:cs typeface="+mn-ea"/>
                <a:sym typeface="+mn-lt"/>
              </a:rPr>
              <a:t>02</a:t>
            </a:r>
            <a:r>
              <a:rPr lang="zh-CN" altLang="en-US" kern="0" dirty="0">
                <a:cs typeface="+mn-ea"/>
                <a:sym typeface="+mn-lt"/>
              </a:rPr>
              <a:t> 用户需求</a:t>
            </a:r>
          </a:p>
        </p:txBody>
      </p:sp>
      <p:sp>
        <p:nvSpPr>
          <p:cNvPr id="8" name="文本占位符 7"/>
          <p:cNvSpPr>
            <a:spLocks noGrp="1"/>
          </p:cNvSpPr>
          <p:nvPr>
            <p:ph type="body" sz="quarter" idx="13"/>
          </p:nvPr>
        </p:nvSpPr>
        <p:spPr>
          <a:xfrm>
            <a:off x="5163357" y="4264882"/>
            <a:ext cx="6400057" cy="330603"/>
          </a:xfrm>
        </p:spPr>
        <p:txBody>
          <a:bodyPr/>
          <a:lstStyle/>
          <a:p>
            <a:pPr lvl="0"/>
            <a:endParaRPr lang="zh-CN" altLang="en-US" kern="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TWO</a:t>
            </a:r>
            <a:endParaRPr kumimoji="1" lang="zh-CN" altLang="en-US" dirty="0">
              <a:cs typeface="+mn-ea"/>
              <a:sym typeface="+mn-lt"/>
            </a:endParaRPr>
          </a:p>
        </p:txBody>
      </p:sp>
      <p:sp>
        <p:nvSpPr>
          <p:cNvPr id="371" name="椭圆 370"/>
          <p:cNvSpPr/>
          <p:nvPr/>
        </p:nvSpPr>
        <p:spPr>
          <a:xfrm>
            <a:off x="5648226" y="20959"/>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
        <p:nvSpPr>
          <p:cNvPr id="387" name="椭圆 386"/>
          <p:cNvSpPr/>
          <p:nvPr/>
        </p:nvSpPr>
        <p:spPr>
          <a:xfrm flipH="1">
            <a:off x="11326135" y="3207420"/>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
        <p:nvSpPr>
          <p:cNvPr id="402" name="文本框 401"/>
          <p:cNvSpPr txBox="1"/>
          <p:nvPr/>
        </p:nvSpPr>
        <p:spPr>
          <a:xfrm>
            <a:off x="865865" y="2899976"/>
            <a:ext cx="1558440" cy="379335"/>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chemeClr val="accent3"/>
                </a:solidFill>
                <a:effectLst/>
                <a:uLnTx/>
                <a:uFillTx/>
                <a:cs typeface="+mn-ea"/>
                <a:sym typeface="+mn-lt"/>
              </a:rPr>
              <a:t>Project One</a:t>
            </a:r>
            <a:endParaRPr kumimoji="0" lang="zh-CN" altLang="en-US" sz="1865" b="1" i="0" u="none" strike="noStrike" kern="0" cap="none" spc="0" normalizeH="0" baseline="0" noProof="0" dirty="0">
              <a:ln>
                <a:noFill/>
              </a:ln>
              <a:solidFill>
                <a:schemeClr val="accent3"/>
              </a:solidFill>
              <a:effectLst/>
              <a:uLnTx/>
              <a:uFillTx/>
              <a:cs typeface="+mn-ea"/>
              <a:sym typeface="+mn-lt"/>
            </a:endParaRPr>
          </a:p>
        </p:txBody>
      </p:sp>
      <p:sp>
        <p:nvSpPr>
          <p:cNvPr id="403" name="矩形 402"/>
          <p:cNvSpPr/>
          <p:nvPr/>
        </p:nvSpPr>
        <p:spPr>
          <a:xfrm>
            <a:off x="1031635" y="3289535"/>
            <a:ext cx="2814277" cy="597664"/>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000000"/>
                </a:solidFill>
                <a:effectLst/>
                <a:uLnTx/>
                <a:uFillTx/>
                <a:cs typeface="+mn-ea"/>
                <a:sym typeface="+mn-lt"/>
              </a:rPr>
              <a:t>学生</a:t>
            </a:r>
            <a:endParaRPr kumimoji="0" lang="en-US" altLang="zh-CN" sz="1335" b="0" i="0" u="none" strike="noStrike" kern="0" cap="none" spc="0" normalizeH="0" baseline="0" noProof="0" dirty="0">
              <a:ln>
                <a:noFill/>
              </a:ln>
              <a:solidFill>
                <a:srgbClr val="000000"/>
              </a:solidFill>
              <a:effectLst/>
              <a:uLnTx/>
              <a:uFillTx/>
              <a:cs typeface="+mn-ea"/>
              <a:sym typeface="+mn-lt"/>
            </a:endParaRPr>
          </a:p>
          <a:p>
            <a:pPr marL="0" marR="0" lvl="0" indent="0" defTabSz="609600" eaLnBrk="1" fontAlgn="auto" latinLnBrk="0" hangingPunct="1">
              <a:lnSpc>
                <a:spcPct val="130000"/>
              </a:lnSpc>
              <a:spcBef>
                <a:spcPts val="0"/>
              </a:spcBef>
              <a:spcAft>
                <a:spcPts val="0"/>
              </a:spcAft>
              <a:buClrTx/>
              <a:buSzTx/>
              <a:buFontTx/>
              <a:buNone/>
              <a:defRPr/>
            </a:pPr>
            <a:r>
              <a:rPr lang="zh-CN" altLang="en-US" sz="1335" kern="0" dirty="0">
                <a:solidFill>
                  <a:srgbClr val="000000"/>
                </a:solidFill>
                <a:cs typeface="+mn-ea"/>
                <a:sym typeface="+mn-lt"/>
              </a:rPr>
              <a:t>方便快捷参加考试</a:t>
            </a: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404" name="文本框 403"/>
          <p:cNvSpPr txBox="1"/>
          <p:nvPr/>
        </p:nvSpPr>
        <p:spPr>
          <a:xfrm>
            <a:off x="5215580" y="687525"/>
            <a:ext cx="1576072" cy="791755"/>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chemeClr val="accent1"/>
                </a:solidFill>
                <a:effectLst/>
                <a:uLnTx/>
                <a:uFillTx/>
                <a:cs typeface="+mn-ea"/>
                <a:sym typeface="+mn-lt"/>
              </a:rPr>
              <a:t>Project TWO</a:t>
            </a:r>
          </a:p>
          <a:p>
            <a:pPr marL="0" marR="0" lvl="0" indent="0" defTabSz="609600" eaLnBrk="1" fontAlgn="auto" latinLnBrk="0" hangingPunct="1">
              <a:lnSpc>
                <a:spcPct val="100000"/>
              </a:lnSpc>
              <a:spcBef>
                <a:spcPts val="0"/>
              </a:spcBef>
              <a:spcAft>
                <a:spcPts val="0"/>
              </a:spcAft>
              <a:buClrTx/>
              <a:buSzTx/>
              <a:buFontTx/>
              <a:buNone/>
              <a:defRPr/>
            </a:pPr>
            <a:r>
              <a:rPr lang="zh-CN" altLang="en-US" sz="1340" kern="0" dirty="0">
                <a:cs typeface="+mn-ea"/>
                <a:sym typeface="+mn-lt"/>
              </a:rPr>
              <a:t>        教师</a:t>
            </a:r>
            <a:endParaRPr lang="en-US" altLang="zh-CN" sz="1340" kern="0" dirty="0">
              <a:cs typeface="+mn-ea"/>
              <a:sym typeface="+mn-lt"/>
            </a:endParaRPr>
          </a:p>
          <a:p>
            <a:pPr marL="0" marR="0" lvl="0" indent="0" defTabSz="609600" eaLnBrk="1" fontAlgn="auto" latinLnBrk="0" hangingPunct="1">
              <a:lnSpc>
                <a:spcPct val="100000"/>
              </a:lnSpc>
              <a:spcBef>
                <a:spcPts val="0"/>
              </a:spcBef>
              <a:spcAft>
                <a:spcPts val="0"/>
              </a:spcAft>
              <a:buClrTx/>
              <a:buSzTx/>
              <a:buFontTx/>
              <a:buNone/>
              <a:defRPr/>
            </a:pPr>
            <a:r>
              <a:rPr lang="zh-CN" altLang="en-US" sz="1340" kern="0" dirty="0">
                <a:cs typeface="+mn-ea"/>
                <a:sym typeface="+mn-lt"/>
              </a:rPr>
              <a:t>高效准确批改试卷</a:t>
            </a:r>
            <a:endParaRPr kumimoji="0" lang="zh-CN" altLang="en-US" sz="1340" i="0" u="none" strike="noStrike" kern="0" cap="none" spc="0" normalizeH="0" baseline="0" noProof="0" dirty="0">
              <a:ln>
                <a:noFill/>
              </a:ln>
              <a:effectLst/>
              <a:uLnTx/>
              <a:uFillTx/>
              <a:cs typeface="+mn-ea"/>
              <a:sym typeface="+mn-lt"/>
            </a:endParaRPr>
          </a:p>
        </p:txBody>
      </p:sp>
      <p:sp>
        <p:nvSpPr>
          <p:cNvPr id="405" name="矩形 404"/>
          <p:cNvSpPr/>
          <p:nvPr/>
        </p:nvSpPr>
        <p:spPr>
          <a:xfrm>
            <a:off x="1669042" y="5147093"/>
            <a:ext cx="2833864" cy="33060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408" name="文本框 407"/>
          <p:cNvSpPr txBox="1"/>
          <p:nvPr/>
        </p:nvSpPr>
        <p:spPr>
          <a:xfrm flipH="1">
            <a:off x="9791724" y="2998458"/>
            <a:ext cx="1689885" cy="379656"/>
          </a:xfrm>
          <a:prstGeom prst="rect">
            <a:avLst/>
          </a:prstGeom>
          <a:noFill/>
        </p:spPr>
        <p:txBody>
          <a:bodyPr wrap="none" rtlCol="0">
            <a:spAutoFit/>
          </a:bodyPr>
          <a:lstStyle/>
          <a:p>
            <a:pPr marL="0" marR="0" lvl="0" indent="0" algn="r" defTabSz="609600" eaLnBrk="1" fontAlgn="auto" latinLnBrk="0" hangingPunct="1">
              <a:lnSpc>
                <a:spcPct val="100000"/>
              </a:lnSpc>
              <a:spcBef>
                <a:spcPts val="0"/>
              </a:spcBef>
              <a:spcAft>
                <a:spcPts val="0"/>
              </a:spcAft>
              <a:buClrTx/>
              <a:buSzTx/>
              <a:buFontTx/>
              <a:buNone/>
              <a:defRPr/>
            </a:pPr>
            <a:r>
              <a:rPr kumimoji="0" lang="en-US" altLang="zh-CN" sz="1865" b="1" i="0" u="none" strike="noStrike" kern="0" cap="none" spc="0" normalizeH="0" baseline="0" noProof="0" dirty="0">
                <a:ln>
                  <a:noFill/>
                </a:ln>
                <a:solidFill>
                  <a:schemeClr val="accent1"/>
                </a:solidFill>
                <a:effectLst/>
                <a:uLnTx/>
                <a:uFillTx/>
                <a:cs typeface="+mn-ea"/>
                <a:sym typeface="+mn-lt"/>
              </a:rPr>
              <a:t>Project Three</a:t>
            </a:r>
            <a:endParaRPr kumimoji="0" lang="zh-CN" altLang="en-US" sz="1865" b="1" i="0" u="none" strike="noStrike" kern="0" cap="none" spc="0" normalizeH="0" baseline="0" noProof="0" dirty="0">
              <a:ln>
                <a:noFill/>
              </a:ln>
              <a:solidFill>
                <a:schemeClr val="accent1"/>
              </a:solidFill>
              <a:effectLst/>
              <a:uLnTx/>
              <a:uFillTx/>
              <a:cs typeface="+mn-ea"/>
              <a:sym typeface="+mn-lt"/>
            </a:endParaRPr>
          </a:p>
        </p:txBody>
      </p:sp>
      <p:sp>
        <p:nvSpPr>
          <p:cNvPr id="409" name="矩形 408"/>
          <p:cNvSpPr/>
          <p:nvPr/>
        </p:nvSpPr>
        <p:spPr>
          <a:xfrm flipH="1">
            <a:off x="9317481" y="3354727"/>
            <a:ext cx="2157807" cy="597664"/>
          </a:xfrm>
          <a:prstGeom prst="rect">
            <a:avLst/>
          </a:prstGeom>
        </p:spPr>
        <p:txBody>
          <a:bodyPr wrap="square">
            <a:spAutoFit/>
          </a:bodyPr>
          <a:lstStyle/>
          <a:p>
            <a:pPr marL="0" marR="0" lvl="0" indent="0" algn="ctr" defTabSz="609600" eaLnBrk="1" fontAlgn="auto" latinLnBrk="0" hangingPunct="1">
              <a:lnSpc>
                <a:spcPct val="130000"/>
              </a:lnSpc>
              <a:spcBef>
                <a:spcPts val="0"/>
              </a:spcBef>
              <a:spcAft>
                <a:spcPts val="0"/>
              </a:spcAft>
              <a:buClrTx/>
              <a:buSzTx/>
              <a:buFontTx/>
              <a:buNone/>
              <a:defRPr/>
            </a:pPr>
            <a:r>
              <a:rPr kumimoji="0" lang="zh-CN" altLang="en-US" sz="1335" b="0" i="0" u="none" strike="noStrike" kern="0" cap="none" spc="0" normalizeH="0" baseline="0" noProof="0" dirty="0">
                <a:ln>
                  <a:noFill/>
                </a:ln>
                <a:solidFill>
                  <a:srgbClr val="000000"/>
                </a:solidFill>
                <a:effectLst/>
                <a:uLnTx/>
                <a:uFillTx/>
                <a:cs typeface="+mn-ea"/>
                <a:sym typeface="+mn-lt"/>
              </a:rPr>
              <a:t>管理员</a:t>
            </a:r>
            <a:endParaRPr kumimoji="0" lang="en-US" altLang="zh-CN" sz="1335" b="0" i="0" u="none" strike="noStrike" kern="0" cap="none" spc="0" normalizeH="0" baseline="0" noProof="0" dirty="0">
              <a:ln>
                <a:noFill/>
              </a:ln>
              <a:solidFill>
                <a:srgbClr val="000000"/>
              </a:solidFill>
              <a:effectLst/>
              <a:uLnTx/>
              <a:uFillTx/>
              <a:cs typeface="+mn-ea"/>
              <a:sym typeface="+mn-lt"/>
            </a:endParaRPr>
          </a:p>
          <a:p>
            <a:pPr marL="0" marR="0" lvl="0" indent="0" algn="ctr" defTabSz="609600" eaLnBrk="1" fontAlgn="auto" latinLnBrk="0" hangingPunct="1">
              <a:lnSpc>
                <a:spcPct val="130000"/>
              </a:lnSpc>
              <a:spcBef>
                <a:spcPts val="0"/>
              </a:spcBef>
              <a:spcAft>
                <a:spcPts val="0"/>
              </a:spcAft>
              <a:buClrTx/>
              <a:buSzTx/>
              <a:buFontTx/>
              <a:buNone/>
              <a:defRPr/>
            </a:pPr>
            <a:r>
              <a:rPr lang="zh-CN" altLang="en-US" sz="1335" kern="0" dirty="0">
                <a:solidFill>
                  <a:srgbClr val="000000"/>
                </a:solidFill>
                <a:cs typeface="+mn-ea"/>
                <a:sym typeface="+mn-lt"/>
              </a:rPr>
              <a:t>     实时确认更改信息</a:t>
            </a: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sp>
        <p:nvSpPr>
          <p:cNvPr id="411" name="矩形 410"/>
          <p:cNvSpPr/>
          <p:nvPr/>
        </p:nvSpPr>
        <p:spPr>
          <a:xfrm flipH="1">
            <a:off x="7668123" y="5179459"/>
            <a:ext cx="2794760" cy="330603"/>
          </a:xfrm>
          <a:prstGeom prst="rect">
            <a:avLst/>
          </a:prstGeom>
        </p:spPr>
        <p:txBody>
          <a:bodyPr wrap="square">
            <a:spAutoFit/>
          </a:bodyPr>
          <a:lstStyle/>
          <a:p>
            <a:pPr marL="0" marR="0" lvl="0" indent="0" algn="r" defTabSz="609600" eaLnBrk="1" fontAlgn="auto" latinLnBrk="0" hangingPunct="1">
              <a:lnSpc>
                <a:spcPct val="130000"/>
              </a:lnSpc>
              <a:spcBef>
                <a:spcPts val="0"/>
              </a:spcBef>
              <a:spcAft>
                <a:spcPts val="0"/>
              </a:spcAft>
              <a:buClrTx/>
              <a:buSzTx/>
              <a:buFontTx/>
              <a:buNone/>
              <a:defRPr/>
            </a:pPr>
            <a:endParaRPr kumimoji="0" lang="zh-CN" altLang="en-US" sz="1335" b="0" i="0" u="none" strike="noStrike" kern="0" cap="none" spc="0" normalizeH="0" baseline="0" noProof="0" dirty="0">
              <a:ln>
                <a:noFill/>
              </a:ln>
              <a:solidFill>
                <a:srgbClr val="000000"/>
              </a:solidFill>
              <a:effectLst/>
              <a:uLnTx/>
              <a:uFillTx/>
              <a:cs typeface="+mn-ea"/>
              <a:sym typeface="+mn-lt"/>
            </a:endParaRPr>
          </a:p>
        </p:txBody>
      </p:sp>
      <p:grpSp>
        <p:nvGrpSpPr>
          <p:cNvPr id="4" name="组合 3"/>
          <p:cNvGrpSpPr/>
          <p:nvPr/>
        </p:nvGrpSpPr>
        <p:grpSpPr>
          <a:xfrm>
            <a:off x="3374796" y="1595849"/>
            <a:ext cx="5690707" cy="5244732"/>
            <a:chOff x="3393897" y="737395"/>
            <a:chExt cx="5690707" cy="5244732"/>
          </a:xfrm>
        </p:grpSpPr>
        <p:sp>
          <p:nvSpPr>
            <p:cNvPr id="413" name="Freeform 337"/>
            <p:cNvSpPr/>
            <p:nvPr/>
          </p:nvSpPr>
          <p:spPr bwMode="auto">
            <a:xfrm>
              <a:off x="5562383" y="5127440"/>
              <a:ext cx="1046263" cy="854687"/>
            </a:xfrm>
            <a:custGeom>
              <a:avLst/>
              <a:gdLst>
                <a:gd name="T0" fmla="*/ 926 w 926"/>
                <a:gd name="T1" fmla="*/ 74 h 757"/>
                <a:gd name="T2" fmla="*/ 871 w 926"/>
                <a:gd name="T3" fmla="*/ 0 h 757"/>
                <a:gd name="T4" fmla="*/ 54 w 926"/>
                <a:gd name="T5" fmla="*/ 0 h 757"/>
                <a:gd name="T6" fmla="*/ 0 w 926"/>
                <a:gd name="T7" fmla="*/ 74 h 757"/>
                <a:gd name="T8" fmla="*/ 40 w 926"/>
                <a:gd name="T9" fmla="*/ 144 h 757"/>
                <a:gd name="T10" fmla="*/ 0 w 926"/>
                <a:gd name="T11" fmla="*/ 214 h 757"/>
                <a:gd name="T12" fmla="*/ 40 w 926"/>
                <a:gd name="T13" fmla="*/ 284 h 757"/>
                <a:gd name="T14" fmla="*/ 0 w 926"/>
                <a:gd name="T15" fmla="*/ 354 h 757"/>
                <a:gd name="T16" fmla="*/ 59 w 926"/>
                <a:gd name="T17" fmla="*/ 428 h 757"/>
                <a:gd name="T18" fmla="*/ 65 w 926"/>
                <a:gd name="T19" fmla="*/ 428 h 757"/>
                <a:gd name="T20" fmla="*/ 36 w 926"/>
                <a:gd name="T21" fmla="*/ 493 h 757"/>
                <a:gd name="T22" fmla="*/ 91 w 926"/>
                <a:gd name="T23" fmla="*/ 568 h 757"/>
                <a:gd name="T24" fmla="*/ 170 w 926"/>
                <a:gd name="T25" fmla="*/ 568 h 757"/>
                <a:gd name="T26" fmla="*/ 294 w 926"/>
                <a:gd name="T27" fmla="*/ 664 h 757"/>
                <a:gd name="T28" fmla="*/ 300 w 926"/>
                <a:gd name="T29" fmla="*/ 669 h 757"/>
                <a:gd name="T30" fmla="*/ 367 w 926"/>
                <a:gd name="T31" fmla="*/ 737 h 757"/>
                <a:gd name="T32" fmla="*/ 462 w 926"/>
                <a:gd name="T33" fmla="*/ 757 h 757"/>
                <a:gd name="T34" fmla="*/ 551 w 926"/>
                <a:gd name="T35" fmla="*/ 742 h 757"/>
                <a:gd name="T36" fmla="*/ 557 w 926"/>
                <a:gd name="T37" fmla="*/ 738 h 757"/>
                <a:gd name="T38" fmla="*/ 626 w 926"/>
                <a:gd name="T39" fmla="*/ 669 h 757"/>
                <a:gd name="T40" fmla="*/ 631 w 926"/>
                <a:gd name="T41" fmla="*/ 664 h 757"/>
                <a:gd name="T42" fmla="*/ 756 w 926"/>
                <a:gd name="T43" fmla="*/ 568 h 757"/>
                <a:gd name="T44" fmla="*/ 834 w 926"/>
                <a:gd name="T45" fmla="*/ 568 h 757"/>
                <a:gd name="T46" fmla="*/ 890 w 926"/>
                <a:gd name="T47" fmla="*/ 493 h 757"/>
                <a:gd name="T48" fmla="*/ 860 w 926"/>
                <a:gd name="T49" fmla="*/ 428 h 757"/>
                <a:gd name="T50" fmla="*/ 866 w 926"/>
                <a:gd name="T51" fmla="*/ 428 h 757"/>
                <a:gd name="T52" fmla="*/ 926 w 926"/>
                <a:gd name="T53" fmla="*/ 354 h 757"/>
                <a:gd name="T54" fmla="*/ 886 w 926"/>
                <a:gd name="T55" fmla="*/ 284 h 757"/>
                <a:gd name="T56" fmla="*/ 926 w 926"/>
                <a:gd name="T57" fmla="*/ 214 h 757"/>
                <a:gd name="T58" fmla="*/ 886 w 926"/>
                <a:gd name="T59" fmla="*/ 144 h 757"/>
                <a:gd name="T60" fmla="*/ 926 w 926"/>
                <a:gd name="T61" fmla="*/ 74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6" h="757">
                  <a:moveTo>
                    <a:pt x="926" y="74"/>
                  </a:moveTo>
                  <a:cubicBezTo>
                    <a:pt x="926" y="35"/>
                    <a:pt x="902" y="3"/>
                    <a:pt x="871" y="0"/>
                  </a:cubicBezTo>
                  <a:cubicBezTo>
                    <a:pt x="54" y="0"/>
                    <a:pt x="54" y="0"/>
                    <a:pt x="54" y="0"/>
                  </a:cubicBezTo>
                  <a:cubicBezTo>
                    <a:pt x="24" y="3"/>
                    <a:pt x="0" y="35"/>
                    <a:pt x="0" y="74"/>
                  </a:cubicBezTo>
                  <a:cubicBezTo>
                    <a:pt x="0" y="106"/>
                    <a:pt x="16" y="134"/>
                    <a:pt x="40" y="144"/>
                  </a:cubicBezTo>
                  <a:cubicBezTo>
                    <a:pt x="16" y="154"/>
                    <a:pt x="0" y="181"/>
                    <a:pt x="0" y="214"/>
                  </a:cubicBezTo>
                  <a:cubicBezTo>
                    <a:pt x="0" y="246"/>
                    <a:pt x="16" y="273"/>
                    <a:pt x="40" y="284"/>
                  </a:cubicBezTo>
                  <a:cubicBezTo>
                    <a:pt x="16" y="294"/>
                    <a:pt x="0" y="321"/>
                    <a:pt x="0" y="354"/>
                  </a:cubicBezTo>
                  <a:cubicBezTo>
                    <a:pt x="0" y="395"/>
                    <a:pt x="26" y="428"/>
                    <a:pt x="59" y="428"/>
                  </a:cubicBezTo>
                  <a:cubicBezTo>
                    <a:pt x="65" y="428"/>
                    <a:pt x="65" y="428"/>
                    <a:pt x="65" y="428"/>
                  </a:cubicBezTo>
                  <a:cubicBezTo>
                    <a:pt x="48" y="440"/>
                    <a:pt x="36" y="465"/>
                    <a:pt x="36" y="493"/>
                  </a:cubicBezTo>
                  <a:cubicBezTo>
                    <a:pt x="36" y="534"/>
                    <a:pt x="61" y="568"/>
                    <a:pt x="91" y="568"/>
                  </a:cubicBezTo>
                  <a:cubicBezTo>
                    <a:pt x="170" y="568"/>
                    <a:pt x="170" y="568"/>
                    <a:pt x="170" y="568"/>
                  </a:cubicBezTo>
                  <a:cubicBezTo>
                    <a:pt x="206" y="606"/>
                    <a:pt x="270" y="649"/>
                    <a:pt x="294" y="664"/>
                  </a:cubicBezTo>
                  <a:cubicBezTo>
                    <a:pt x="300" y="669"/>
                    <a:pt x="300" y="669"/>
                    <a:pt x="300" y="669"/>
                  </a:cubicBezTo>
                  <a:cubicBezTo>
                    <a:pt x="319" y="690"/>
                    <a:pt x="346" y="718"/>
                    <a:pt x="367" y="737"/>
                  </a:cubicBezTo>
                  <a:cubicBezTo>
                    <a:pt x="378" y="750"/>
                    <a:pt x="410" y="757"/>
                    <a:pt x="462" y="757"/>
                  </a:cubicBezTo>
                  <a:cubicBezTo>
                    <a:pt x="494" y="757"/>
                    <a:pt x="532" y="754"/>
                    <a:pt x="551" y="742"/>
                  </a:cubicBezTo>
                  <a:cubicBezTo>
                    <a:pt x="557" y="738"/>
                    <a:pt x="557" y="738"/>
                    <a:pt x="557" y="738"/>
                  </a:cubicBezTo>
                  <a:cubicBezTo>
                    <a:pt x="578" y="719"/>
                    <a:pt x="606" y="690"/>
                    <a:pt x="626" y="669"/>
                  </a:cubicBezTo>
                  <a:cubicBezTo>
                    <a:pt x="631" y="664"/>
                    <a:pt x="631" y="664"/>
                    <a:pt x="631" y="664"/>
                  </a:cubicBezTo>
                  <a:cubicBezTo>
                    <a:pt x="675" y="637"/>
                    <a:pt x="727" y="598"/>
                    <a:pt x="756" y="568"/>
                  </a:cubicBezTo>
                  <a:cubicBezTo>
                    <a:pt x="834" y="568"/>
                    <a:pt x="834" y="568"/>
                    <a:pt x="834" y="568"/>
                  </a:cubicBezTo>
                  <a:cubicBezTo>
                    <a:pt x="865" y="568"/>
                    <a:pt x="890" y="534"/>
                    <a:pt x="890" y="493"/>
                  </a:cubicBezTo>
                  <a:cubicBezTo>
                    <a:pt x="890" y="465"/>
                    <a:pt x="878" y="440"/>
                    <a:pt x="860" y="428"/>
                  </a:cubicBezTo>
                  <a:cubicBezTo>
                    <a:pt x="866" y="428"/>
                    <a:pt x="866" y="428"/>
                    <a:pt x="866" y="428"/>
                  </a:cubicBezTo>
                  <a:cubicBezTo>
                    <a:pt x="899" y="428"/>
                    <a:pt x="926" y="395"/>
                    <a:pt x="926" y="354"/>
                  </a:cubicBezTo>
                  <a:cubicBezTo>
                    <a:pt x="926" y="321"/>
                    <a:pt x="909" y="294"/>
                    <a:pt x="886" y="284"/>
                  </a:cubicBezTo>
                  <a:cubicBezTo>
                    <a:pt x="909" y="273"/>
                    <a:pt x="926" y="246"/>
                    <a:pt x="926" y="214"/>
                  </a:cubicBezTo>
                  <a:cubicBezTo>
                    <a:pt x="926" y="181"/>
                    <a:pt x="909" y="154"/>
                    <a:pt x="886" y="144"/>
                  </a:cubicBezTo>
                  <a:cubicBezTo>
                    <a:pt x="909" y="134"/>
                    <a:pt x="926" y="106"/>
                    <a:pt x="926" y="74"/>
                  </a:cubicBezTo>
                  <a:close/>
                </a:path>
              </a:pathLst>
            </a:custGeom>
            <a:solidFill>
              <a:schemeClr val="accent2"/>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4" name="Freeform 338"/>
            <p:cNvSpPr/>
            <p:nvPr/>
          </p:nvSpPr>
          <p:spPr bwMode="auto">
            <a:xfrm>
              <a:off x="5677041" y="5269331"/>
              <a:ext cx="793535" cy="15766"/>
            </a:xfrm>
            <a:custGeom>
              <a:avLst/>
              <a:gdLst>
                <a:gd name="T0" fmla="*/ 3 w 702"/>
                <a:gd name="T1" fmla="*/ 8 h 14"/>
                <a:gd name="T2" fmla="*/ 351 w 702"/>
                <a:gd name="T3" fmla="*/ 14 h 14"/>
                <a:gd name="T4" fmla="*/ 700 w 702"/>
                <a:gd name="T5" fmla="*/ 8 h 14"/>
                <a:gd name="T6" fmla="*/ 702 w 702"/>
                <a:gd name="T7" fmla="*/ 7 h 14"/>
                <a:gd name="T8" fmla="*/ 700 w 702"/>
                <a:gd name="T9" fmla="*/ 5 h 14"/>
                <a:gd name="T10" fmla="*/ 351 w 702"/>
                <a:gd name="T11" fmla="*/ 0 h 14"/>
                <a:gd name="T12" fmla="*/ 3 w 702"/>
                <a:gd name="T13" fmla="*/ 5 h 14"/>
                <a:gd name="T14" fmla="*/ 0 w 702"/>
                <a:gd name="T15" fmla="*/ 7 h 14"/>
                <a:gd name="T16" fmla="*/ 3 w 70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8"/>
                  </a:moveTo>
                  <a:cubicBezTo>
                    <a:pt x="107" y="12"/>
                    <a:pt x="228" y="14"/>
                    <a:pt x="351" y="14"/>
                  </a:cubicBezTo>
                  <a:cubicBezTo>
                    <a:pt x="474" y="14"/>
                    <a:pt x="595" y="12"/>
                    <a:pt x="700" y="8"/>
                  </a:cubicBezTo>
                  <a:cubicBezTo>
                    <a:pt x="701" y="8"/>
                    <a:pt x="702" y="8"/>
                    <a:pt x="702" y="7"/>
                  </a:cubicBezTo>
                  <a:cubicBezTo>
                    <a:pt x="702" y="6"/>
                    <a:pt x="701" y="5"/>
                    <a:pt x="700" y="5"/>
                  </a:cubicBezTo>
                  <a:cubicBezTo>
                    <a:pt x="595" y="2"/>
                    <a:pt x="474" y="0"/>
                    <a:pt x="351" y="0"/>
                  </a:cubicBezTo>
                  <a:cubicBezTo>
                    <a:pt x="228" y="0"/>
                    <a:pt x="107" y="2"/>
                    <a:pt x="3" y="5"/>
                  </a:cubicBezTo>
                  <a:cubicBezTo>
                    <a:pt x="1" y="5"/>
                    <a:pt x="0" y="6"/>
                    <a:pt x="0" y="7"/>
                  </a:cubicBezTo>
                  <a:cubicBezTo>
                    <a:pt x="0" y="8"/>
                    <a:pt x="1" y="8"/>
                    <a:pt x="3" y="8"/>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5" name="Freeform 339"/>
            <p:cNvSpPr/>
            <p:nvPr/>
          </p:nvSpPr>
          <p:spPr bwMode="auto">
            <a:xfrm>
              <a:off x="5677041" y="5426031"/>
              <a:ext cx="793535" cy="15766"/>
            </a:xfrm>
            <a:custGeom>
              <a:avLst/>
              <a:gdLst>
                <a:gd name="T0" fmla="*/ 3 w 702"/>
                <a:gd name="T1" fmla="*/ 8 h 14"/>
                <a:gd name="T2" fmla="*/ 351 w 702"/>
                <a:gd name="T3" fmla="*/ 14 h 14"/>
                <a:gd name="T4" fmla="*/ 700 w 702"/>
                <a:gd name="T5" fmla="*/ 8 h 14"/>
                <a:gd name="T6" fmla="*/ 702 w 702"/>
                <a:gd name="T7" fmla="*/ 7 h 14"/>
                <a:gd name="T8" fmla="*/ 700 w 702"/>
                <a:gd name="T9" fmla="*/ 5 h 14"/>
                <a:gd name="T10" fmla="*/ 351 w 702"/>
                <a:gd name="T11" fmla="*/ 0 h 14"/>
                <a:gd name="T12" fmla="*/ 3 w 702"/>
                <a:gd name="T13" fmla="*/ 5 h 14"/>
                <a:gd name="T14" fmla="*/ 0 w 702"/>
                <a:gd name="T15" fmla="*/ 7 h 14"/>
                <a:gd name="T16" fmla="*/ 3 w 70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8"/>
                  </a:moveTo>
                  <a:cubicBezTo>
                    <a:pt x="107" y="12"/>
                    <a:pt x="228" y="14"/>
                    <a:pt x="351" y="14"/>
                  </a:cubicBezTo>
                  <a:cubicBezTo>
                    <a:pt x="474" y="14"/>
                    <a:pt x="595" y="12"/>
                    <a:pt x="700" y="8"/>
                  </a:cubicBezTo>
                  <a:cubicBezTo>
                    <a:pt x="701" y="8"/>
                    <a:pt x="702" y="8"/>
                    <a:pt x="702" y="7"/>
                  </a:cubicBezTo>
                  <a:cubicBezTo>
                    <a:pt x="702" y="6"/>
                    <a:pt x="701" y="5"/>
                    <a:pt x="700" y="5"/>
                  </a:cubicBezTo>
                  <a:cubicBezTo>
                    <a:pt x="595" y="2"/>
                    <a:pt x="474" y="0"/>
                    <a:pt x="351" y="0"/>
                  </a:cubicBezTo>
                  <a:cubicBezTo>
                    <a:pt x="228" y="0"/>
                    <a:pt x="107" y="2"/>
                    <a:pt x="3" y="5"/>
                  </a:cubicBezTo>
                  <a:cubicBezTo>
                    <a:pt x="1" y="5"/>
                    <a:pt x="0" y="6"/>
                    <a:pt x="0" y="7"/>
                  </a:cubicBezTo>
                  <a:cubicBezTo>
                    <a:pt x="0" y="8"/>
                    <a:pt x="1" y="8"/>
                    <a:pt x="3" y="8"/>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16" name="Freeform 340"/>
            <p:cNvSpPr/>
            <p:nvPr/>
          </p:nvSpPr>
          <p:spPr bwMode="auto">
            <a:xfrm>
              <a:off x="5677041" y="5587510"/>
              <a:ext cx="793535" cy="15766"/>
            </a:xfrm>
            <a:custGeom>
              <a:avLst/>
              <a:gdLst>
                <a:gd name="T0" fmla="*/ 3 w 702"/>
                <a:gd name="T1" fmla="*/ 9 h 14"/>
                <a:gd name="T2" fmla="*/ 351 w 702"/>
                <a:gd name="T3" fmla="*/ 14 h 14"/>
                <a:gd name="T4" fmla="*/ 700 w 702"/>
                <a:gd name="T5" fmla="*/ 9 h 14"/>
                <a:gd name="T6" fmla="*/ 702 w 702"/>
                <a:gd name="T7" fmla="*/ 7 h 14"/>
                <a:gd name="T8" fmla="*/ 700 w 702"/>
                <a:gd name="T9" fmla="*/ 6 h 14"/>
                <a:gd name="T10" fmla="*/ 351 w 702"/>
                <a:gd name="T11" fmla="*/ 0 h 14"/>
                <a:gd name="T12" fmla="*/ 3 w 702"/>
                <a:gd name="T13" fmla="*/ 6 h 14"/>
                <a:gd name="T14" fmla="*/ 0 w 702"/>
                <a:gd name="T15" fmla="*/ 7 h 14"/>
                <a:gd name="T16" fmla="*/ 3 w 702"/>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2" h="14">
                  <a:moveTo>
                    <a:pt x="3" y="9"/>
                  </a:moveTo>
                  <a:cubicBezTo>
                    <a:pt x="107" y="12"/>
                    <a:pt x="228" y="14"/>
                    <a:pt x="351" y="14"/>
                  </a:cubicBezTo>
                  <a:cubicBezTo>
                    <a:pt x="474" y="14"/>
                    <a:pt x="595" y="12"/>
                    <a:pt x="700" y="9"/>
                  </a:cubicBezTo>
                  <a:cubicBezTo>
                    <a:pt x="701" y="9"/>
                    <a:pt x="702" y="8"/>
                    <a:pt x="702" y="7"/>
                  </a:cubicBezTo>
                  <a:cubicBezTo>
                    <a:pt x="702" y="6"/>
                    <a:pt x="701" y="6"/>
                    <a:pt x="700" y="6"/>
                  </a:cubicBezTo>
                  <a:cubicBezTo>
                    <a:pt x="595" y="2"/>
                    <a:pt x="474" y="0"/>
                    <a:pt x="351" y="0"/>
                  </a:cubicBezTo>
                  <a:cubicBezTo>
                    <a:pt x="228" y="0"/>
                    <a:pt x="107" y="2"/>
                    <a:pt x="3" y="6"/>
                  </a:cubicBezTo>
                  <a:cubicBezTo>
                    <a:pt x="1" y="6"/>
                    <a:pt x="0" y="6"/>
                    <a:pt x="0" y="7"/>
                  </a:cubicBezTo>
                  <a:cubicBezTo>
                    <a:pt x="0" y="8"/>
                    <a:pt x="1" y="9"/>
                    <a:pt x="3" y="9"/>
                  </a:cubicBezTo>
                  <a:close/>
                </a:path>
              </a:pathLst>
            </a:custGeom>
            <a:solidFill>
              <a:srgbClr val="397E9E"/>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3" name="Freeform 255"/>
            <p:cNvSpPr/>
            <p:nvPr/>
          </p:nvSpPr>
          <p:spPr bwMode="auto">
            <a:xfrm>
              <a:off x="5517952" y="2444425"/>
              <a:ext cx="547974" cy="792102"/>
            </a:xfrm>
            <a:custGeom>
              <a:avLst/>
              <a:gdLst>
                <a:gd name="T0" fmla="*/ 1128 w 1147"/>
                <a:gd name="T1" fmla="*/ 1658 h 1658"/>
                <a:gd name="T2" fmla="*/ 0 w 1147"/>
                <a:gd name="T3" fmla="*/ 12 h 1658"/>
                <a:gd name="T4" fmla="*/ 19 w 1147"/>
                <a:gd name="T5" fmla="*/ 0 h 1658"/>
                <a:gd name="T6" fmla="*/ 1147 w 1147"/>
                <a:gd name="T7" fmla="*/ 1646 h 1658"/>
                <a:gd name="T8" fmla="*/ 1128 w 1147"/>
                <a:gd name="T9" fmla="*/ 1658 h 1658"/>
              </a:gdLst>
              <a:ahLst/>
              <a:cxnLst>
                <a:cxn ang="0">
                  <a:pos x="T0" y="T1"/>
                </a:cxn>
                <a:cxn ang="0">
                  <a:pos x="T2" y="T3"/>
                </a:cxn>
                <a:cxn ang="0">
                  <a:pos x="T4" y="T5"/>
                </a:cxn>
                <a:cxn ang="0">
                  <a:pos x="T6" y="T7"/>
                </a:cxn>
                <a:cxn ang="0">
                  <a:pos x="T8" y="T9"/>
                </a:cxn>
              </a:cxnLst>
              <a:rect l="0" t="0" r="r" b="b"/>
              <a:pathLst>
                <a:path w="1147" h="1658">
                  <a:moveTo>
                    <a:pt x="1128" y="1658"/>
                  </a:moveTo>
                  <a:lnTo>
                    <a:pt x="0" y="12"/>
                  </a:lnTo>
                  <a:lnTo>
                    <a:pt x="19" y="0"/>
                  </a:lnTo>
                  <a:lnTo>
                    <a:pt x="1147" y="1646"/>
                  </a:lnTo>
                  <a:lnTo>
                    <a:pt x="1128" y="165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4" name="Freeform 256"/>
            <p:cNvSpPr/>
            <p:nvPr/>
          </p:nvSpPr>
          <p:spPr bwMode="auto">
            <a:xfrm>
              <a:off x="6056848" y="2079905"/>
              <a:ext cx="102716" cy="1154232"/>
            </a:xfrm>
            <a:custGeom>
              <a:avLst/>
              <a:gdLst>
                <a:gd name="T0" fmla="*/ 21 w 215"/>
                <a:gd name="T1" fmla="*/ 2416 h 2416"/>
                <a:gd name="T2" fmla="*/ 0 w 215"/>
                <a:gd name="T3" fmla="*/ 2413 h 2416"/>
                <a:gd name="T4" fmla="*/ 194 w 215"/>
                <a:gd name="T5" fmla="*/ 0 h 2416"/>
                <a:gd name="T6" fmla="*/ 215 w 215"/>
                <a:gd name="T7" fmla="*/ 0 h 2416"/>
                <a:gd name="T8" fmla="*/ 21 w 215"/>
                <a:gd name="T9" fmla="*/ 2416 h 2416"/>
              </a:gdLst>
              <a:ahLst/>
              <a:cxnLst>
                <a:cxn ang="0">
                  <a:pos x="T0" y="T1"/>
                </a:cxn>
                <a:cxn ang="0">
                  <a:pos x="T2" y="T3"/>
                </a:cxn>
                <a:cxn ang="0">
                  <a:pos x="T4" y="T5"/>
                </a:cxn>
                <a:cxn ang="0">
                  <a:pos x="T6" y="T7"/>
                </a:cxn>
                <a:cxn ang="0">
                  <a:pos x="T8" y="T9"/>
                </a:cxn>
              </a:cxnLst>
              <a:rect l="0" t="0" r="r" b="b"/>
              <a:pathLst>
                <a:path w="215" h="2416">
                  <a:moveTo>
                    <a:pt x="21" y="2416"/>
                  </a:moveTo>
                  <a:lnTo>
                    <a:pt x="0" y="2413"/>
                  </a:lnTo>
                  <a:lnTo>
                    <a:pt x="194" y="0"/>
                  </a:lnTo>
                  <a:lnTo>
                    <a:pt x="215" y="0"/>
                  </a:lnTo>
                  <a:lnTo>
                    <a:pt x="21" y="24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5" name="Freeform 257"/>
            <p:cNvSpPr/>
            <p:nvPr/>
          </p:nvSpPr>
          <p:spPr bwMode="auto">
            <a:xfrm>
              <a:off x="6057803" y="2599214"/>
              <a:ext cx="462458" cy="637312"/>
            </a:xfrm>
            <a:custGeom>
              <a:avLst/>
              <a:gdLst>
                <a:gd name="T0" fmla="*/ 19 w 968"/>
                <a:gd name="T1" fmla="*/ 1334 h 1334"/>
                <a:gd name="T2" fmla="*/ 0 w 968"/>
                <a:gd name="T3" fmla="*/ 1322 h 1334"/>
                <a:gd name="T4" fmla="*/ 951 w 968"/>
                <a:gd name="T5" fmla="*/ 0 h 1334"/>
                <a:gd name="T6" fmla="*/ 968 w 968"/>
                <a:gd name="T7" fmla="*/ 14 h 1334"/>
                <a:gd name="T8" fmla="*/ 19 w 968"/>
                <a:gd name="T9" fmla="*/ 1334 h 1334"/>
              </a:gdLst>
              <a:ahLst/>
              <a:cxnLst>
                <a:cxn ang="0">
                  <a:pos x="T0" y="T1"/>
                </a:cxn>
                <a:cxn ang="0">
                  <a:pos x="T2" y="T3"/>
                </a:cxn>
                <a:cxn ang="0">
                  <a:pos x="T4" y="T5"/>
                </a:cxn>
                <a:cxn ang="0">
                  <a:pos x="T6" y="T7"/>
                </a:cxn>
                <a:cxn ang="0">
                  <a:pos x="T8" y="T9"/>
                </a:cxn>
              </a:cxnLst>
              <a:rect l="0" t="0" r="r" b="b"/>
              <a:pathLst>
                <a:path w="968" h="1334">
                  <a:moveTo>
                    <a:pt x="19" y="1334"/>
                  </a:moveTo>
                  <a:lnTo>
                    <a:pt x="0" y="1322"/>
                  </a:lnTo>
                  <a:lnTo>
                    <a:pt x="951" y="0"/>
                  </a:lnTo>
                  <a:lnTo>
                    <a:pt x="968" y="14"/>
                  </a:lnTo>
                  <a:lnTo>
                    <a:pt x="19" y="133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6" name="Freeform 258"/>
            <p:cNvSpPr/>
            <p:nvPr/>
          </p:nvSpPr>
          <p:spPr bwMode="auto">
            <a:xfrm>
              <a:off x="5379882" y="2445858"/>
              <a:ext cx="148101" cy="623457"/>
            </a:xfrm>
            <a:custGeom>
              <a:avLst/>
              <a:gdLst>
                <a:gd name="T0" fmla="*/ 22 w 310"/>
                <a:gd name="T1" fmla="*/ 1305 h 1305"/>
                <a:gd name="T2" fmla="*/ 0 w 310"/>
                <a:gd name="T3" fmla="*/ 1300 h 1305"/>
                <a:gd name="T4" fmla="*/ 289 w 310"/>
                <a:gd name="T5" fmla="*/ 0 h 1305"/>
                <a:gd name="T6" fmla="*/ 310 w 310"/>
                <a:gd name="T7" fmla="*/ 4 h 1305"/>
                <a:gd name="T8" fmla="*/ 22 w 310"/>
                <a:gd name="T9" fmla="*/ 1305 h 1305"/>
              </a:gdLst>
              <a:ahLst/>
              <a:cxnLst>
                <a:cxn ang="0">
                  <a:pos x="T0" y="T1"/>
                </a:cxn>
                <a:cxn ang="0">
                  <a:pos x="T2" y="T3"/>
                </a:cxn>
                <a:cxn ang="0">
                  <a:pos x="T4" y="T5"/>
                </a:cxn>
                <a:cxn ang="0">
                  <a:pos x="T6" y="T7"/>
                </a:cxn>
                <a:cxn ang="0">
                  <a:pos x="T8" y="T9"/>
                </a:cxn>
              </a:cxnLst>
              <a:rect l="0" t="0" r="r" b="b"/>
              <a:pathLst>
                <a:path w="310" h="1305">
                  <a:moveTo>
                    <a:pt x="22" y="1305"/>
                  </a:moveTo>
                  <a:lnTo>
                    <a:pt x="0" y="1300"/>
                  </a:lnTo>
                  <a:lnTo>
                    <a:pt x="289" y="0"/>
                  </a:lnTo>
                  <a:lnTo>
                    <a:pt x="310" y="4"/>
                  </a:lnTo>
                  <a:lnTo>
                    <a:pt x="22" y="130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7" name="Freeform 259"/>
            <p:cNvSpPr/>
            <p:nvPr/>
          </p:nvSpPr>
          <p:spPr bwMode="auto">
            <a:xfrm>
              <a:off x="4907871" y="2932680"/>
              <a:ext cx="478701" cy="140934"/>
            </a:xfrm>
            <a:custGeom>
              <a:avLst/>
              <a:gdLst>
                <a:gd name="T0" fmla="*/ 998 w 1002"/>
                <a:gd name="T1" fmla="*/ 295 h 295"/>
                <a:gd name="T2" fmla="*/ 0 w 1002"/>
                <a:gd name="T3" fmla="*/ 21 h 295"/>
                <a:gd name="T4" fmla="*/ 4 w 1002"/>
                <a:gd name="T5" fmla="*/ 0 h 295"/>
                <a:gd name="T6" fmla="*/ 1002 w 1002"/>
                <a:gd name="T7" fmla="*/ 274 h 295"/>
                <a:gd name="T8" fmla="*/ 998 w 1002"/>
                <a:gd name="T9" fmla="*/ 295 h 295"/>
              </a:gdLst>
              <a:ahLst/>
              <a:cxnLst>
                <a:cxn ang="0">
                  <a:pos x="T0" y="T1"/>
                </a:cxn>
                <a:cxn ang="0">
                  <a:pos x="T2" y="T3"/>
                </a:cxn>
                <a:cxn ang="0">
                  <a:pos x="T4" y="T5"/>
                </a:cxn>
                <a:cxn ang="0">
                  <a:pos x="T6" y="T7"/>
                </a:cxn>
                <a:cxn ang="0">
                  <a:pos x="T8" y="T9"/>
                </a:cxn>
              </a:cxnLst>
              <a:rect l="0" t="0" r="r" b="b"/>
              <a:pathLst>
                <a:path w="1002" h="295">
                  <a:moveTo>
                    <a:pt x="998" y="295"/>
                  </a:moveTo>
                  <a:lnTo>
                    <a:pt x="0" y="21"/>
                  </a:lnTo>
                  <a:lnTo>
                    <a:pt x="4" y="0"/>
                  </a:lnTo>
                  <a:lnTo>
                    <a:pt x="1002" y="274"/>
                  </a:lnTo>
                  <a:lnTo>
                    <a:pt x="998" y="29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8" name="Freeform 260"/>
            <p:cNvSpPr/>
            <p:nvPr/>
          </p:nvSpPr>
          <p:spPr bwMode="auto">
            <a:xfrm>
              <a:off x="5332587" y="3067882"/>
              <a:ext cx="58762" cy="626802"/>
            </a:xfrm>
            <a:custGeom>
              <a:avLst/>
              <a:gdLst>
                <a:gd name="T0" fmla="*/ 21 w 123"/>
                <a:gd name="T1" fmla="*/ 1312 h 1312"/>
                <a:gd name="T2" fmla="*/ 0 w 123"/>
                <a:gd name="T3" fmla="*/ 1312 h 1312"/>
                <a:gd name="T4" fmla="*/ 99 w 123"/>
                <a:gd name="T5" fmla="*/ 0 h 1312"/>
                <a:gd name="T6" fmla="*/ 123 w 123"/>
                <a:gd name="T7" fmla="*/ 3 h 1312"/>
                <a:gd name="T8" fmla="*/ 21 w 123"/>
                <a:gd name="T9" fmla="*/ 1312 h 1312"/>
              </a:gdLst>
              <a:ahLst/>
              <a:cxnLst>
                <a:cxn ang="0">
                  <a:pos x="T0" y="T1"/>
                </a:cxn>
                <a:cxn ang="0">
                  <a:pos x="T2" y="T3"/>
                </a:cxn>
                <a:cxn ang="0">
                  <a:pos x="T4" y="T5"/>
                </a:cxn>
                <a:cxn ang="0">
                  <a:pos x="T6" y="T7"/>
                </a:cxn>
                <a:cxn ang="0">
                  <a:pos x="T8" y="T9"/>
                </a:cxn>
              </a:cxnLst>
              <a:rect l="0" t="0" r="r" b="b"/>
              <a:pathLst>
                <a:path w="123" h="1312">
                  <a:moveTo>
                    <a:pt x="21" y="1312"/>
                  </a:moveTo>
                  <a:lnTo>
                    <a:pt x="0" y="1312"/>
                  </a:lnTo>
                  <a:lnTo>
                    <a:pt x="99" y="0"/>
                  </a:lnTo>
                  <a:lnTo>
                    <a:pt x="123" y="3"/>
                  </a:lnTo>
                  <a:lnTo>
                    <a:pt x="21" y="131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29" name="Freeform 261"/>
            <p:cNvSpPr/>
            <p:nvPr/>
          </p:nvSpPr>
          <p:spPr bwMode="auto">
            <a:xfrm>
              <a:off x="5334974" y="3690383"/>
              <a:ext cx="697030" cy="422327"/>
            </a:xfrm>
            <a:custGeom>
              <a:avLst/>
              <a:gdLst>
                <a:gd name="T0" fmla="*/ 1447 w 1459"/>
                <a:gd name="T1" fmla="*/ 884 h 884"/>
                <a:gd name="T2" fmla="*/ 0 w 1459"/>
                <a:gd name="T3" fmla="*/ 19 h 884"/>
                <a:gd name="T4" fmla="*/ 11 w 1459"/>
                <a:gd name="T5" fmla="*/ 0 h 884"/>
                <a:gd name="T6" fmla="*/ 1459 w 1459"/>
                <a:gd name="T7" fmla="*/ 865 h 884"/>
                <a:gd name="T8" fmla="*/ 1447 w 1459"/>
                <a:gd name="T9" fmla="*/ 884 h 884"/>
              </a:gdLst>
              <a:ahLst/>
              <a:cxnLst>
                <a:cxn ang="0">
                  <a:pos x="T0" y="T1"/>
                </a:cxn>
                <a:cxn ang="0">
                  <a:pos x="T2" y="T3"/>
                </a:cxn>
                <a:cxn ang="0">
                  <a:pos x="T4" y="T5"/>
                </a:cxn>
                <a:cxn ang="0">
                  <a:pos x="T6" y="T7"/>
                </a:cxn>
                <a:cxn ang="0">
                  <a:pos x="T8" y="T9"/>
                </a:cxn>
              </a:cxnLst>
              <a:rect l="0" t="0" r="r" b="b"/>
              <a:pathLst>
                <a:path w="1459" h="884">
                  <a:moveTo>
                    <a:pt x="1447" y="884"/>
                  </a:moveTo>
                  <a:lnTo>
                    <a:pt x="0" y="19"/>
                  </a:lnTo>
                  <a:lnTo>
                    <a:pt x="11" y="0"/>
                  </a:lnTo>
                  <a:lnTo>
                    <a:pt x="1459" y="865"/>
                  </a:lnTo>
                  <a:lnTo>
                    <a:pt x="1447" y="8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0" name="Freeform 262"/>
            <p:cNvSpPr/>
            <p:nvPr/>
          </p:nvSpPr>
          <p:spPr bwMode="auto">
            <a:xfrm>
              <a:off x="6027706" y="3738635"/>
              <a:ext cx="682220" cy="374075"/>
            </a:xfrm>
            <a:custGeom>
              <a:avLst/>
              <a:gdLst>
                <a:gd name="T0" fmla="*/ 9 w 1428"/>
                <a:gd name="T1" fmla="*/ 783 h 783"/>
                <a:gd name="T2" fmla="*/ 0 w 1428"/>
                <a:gd name="T3" fmla="*/ 764 h 783"/>
                <a:gd name="T4" fmla="*/ 1419 w 1428"/>
                <a:gd name="T5" fmla="*/ 0 h 783"/>
                <a:gd name="T6" fmla="*/ 1428 w 1428"/>
                <a:gd name="T7" fmla="*/ 19 h 783"/>
                <a:gd name="T8" fmla="*/ 9 w 1428"/>
                <a:gd name="T9" fmla="*/ 783 h 783"/>
              </a:gdLst>
              <a:ahLst/>
              <a:cxnLst>
                <a:cxn ang="0">
                  <a:pos x="T0" y="T1"/>
                </a:cxn>
                <a:cxn ang="0">
                  <a:pos x="T2" y="T3"/>
                </a:cxn>
                <a:cxn ang="0">
                  <a:pos x="T4" y="T5"/>
                </a:cxn>
                <a:cxn ang="0">
                  <a:pos x="T6" y="T7"/>
                </a:cxn>
                <a:cxn ang="0">
                  <a:pos x="T8" y="T9"/>
                </a:cxn>
              </a:cxnLst>
              <a:rect l="0" t="0" r="r" b="b"/>
              <a:pathLst>
                <a:path w="1428" h="783">
                  <a:moveTo>
                    <a:pt x="9" y="783"/>
                  </a:moveTo>
                  <a:lnTo>
                    <a:pt x="0" y="764"/>
                  </a:lnTo>
                  <a:lnTo>
                    <a:pt x="1419" y="0"/>
                  </a:lnTo>
                  <a:lnTo>
                    <a:pt x="1428" y="19"/>
                  </a:lnTo>
                  <a:lnTo>
                    <a:pt x="9" y="78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1" name="Freeform 263"/>
            <p:cNvSpPr/>
            <p:nvPr/>
          </p:nvSpPr>
          <p:spPr bwMode="auto">
            <a:xfrm>
              <a:off x="6702282" y="3200217"/>
              <a:ext cx="26754" cy="543196"/>
            </a:xfrm>
            <a:custGeom>
              <a:avLst/>
              <a:gdLst>
                <a:gd name="T0" fmla="*/ 23 w 56"/>
                <a:gd name="T1" fmla="*/ 1137 h 1137"/>
                <a:gd name="T2" fmla="*/ 0 w 56"/>
                <a:gd name="T3" fmla="*/ 1137 h 1137"/>
                <a:gd name="T4" fmla="*/ 35 w 56"/>
                <a:gd name="T5" fmla="*/ 0 h 1137"/>
                <a:gd name="T6" fmla="*/ 56 w 56"/>
                <a:gd name="T7" fmla="*/ 2 h 1137"/>
                <a:gd name="T8" fmla="*/ 23 w 56"/>
                <a:gd name="T9" fmla="*/ 1137 h 1137"/>
              </a:gdLst>
              <a:ahLst/>
              <a:cxnLst>
                <a:cxn ang="0">
                  <a:pos x="T0" y="T1"/>
                </a:cxn>
                <a:cxn ang="0">
                  <a:pos x="T2" y="T3"/>
                </a:cxn>
                <a:cxn ang="0">
                  <a:pos x="T4" y="T5"/>
                </a:cxn>
                <a:cxn ang="0">
                  <a:pos x="T6" y="T7"/>
                </a:cxn>
                <a:cxn ang="0">
                  <a:pos x="T8" y="T9"/>
                </a:cxn>
              </a:cxnLst>
              <a:rect l="0" t="0" r="r" b="b"/>
              <a:pathLst>
                <a:path w="56" h="1137">
                  <a:moveTo>
                    <a:pt x="23" y="1137"/>
                  </a:moveTo>
                  <a:lnTo>
                    <a:pt x="0" y="1137"/>
                  </a:lnTo>
                  <a:lnTo>
                    <a:pt x="35" y="0"/>
                  </a:lnTo>
                  <a:lnTo>
                    <a:pt x="56" y="2"/>
                  </a:lnTo>
                  <a:lnTo>
                    <a:pt x="23" y="113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2" name="Freeform 264"/>
            <p:cNvSpPr/>
            <p:nvPr/>
          </p:nvSpPr>
          <p:spPr bwMode="auto">
            <a:xfrm>
              <a:off x="5739148" y="4106022"/>
              <a:ext cx="295247" cy="693208"/>
            </a:xfrm>
            <a:custGeom>
              <a:avLst/>
              <a:gdLst>
                <a:gd name="T0" fmla="*/ 22 w 618"/>
                <a:gd name="T1" fmla="*/ 1451 h 1451"/>
                <a:gd name="T2" fmla="*/ 0 w 618"/>
                <a:gd name="T3" fmla="*/ 1442 h 1451"/>
                <a:gd name="T4" fmla="*/ 597 w 618"/>
                <a:gd name="T5" fmla="*/ 0 h 1451"/>
                <a:gd name="T6" fmla="*/ 618 w 618"/>
                <a:gd name="T7" fmla="*/ 7 h 1451"/>
                <a:gd name="T8" fmla="*/ 22 w 618"/>
                <a:gd name="T9" fmla="*/ 1451 h 1451"/>
              </a:gdLst>
              <a:ahLst/>
              <a:cxnLst>
                <a:cxn ang="0">
                  <a:pos x="T0" y="T1"/>
                </a:cxn>
                <a:cxn ang="0">
                  <a:pos x="T2" y="T3"/>
                </a:cxn>
                <a:cxn ang="0">
                  <a:pos x="T4" y="T5"/>
                </a:cxn>
                <a:cxn ang="0">
                  <a:pos x="T6" y="T7"/>
                </a:cxn>
                <a:cxn ang="0">
                  <a:pos x="T8" y="T9"/>
                </a:cxn>
              </a:cxnLst>
              <a:rect l="0" t="0" r="r" b="b"/>
              <a:pathLst>
                <a:path w="618" h="1451">
                  <a:moveTo>
                    <a:pt x="22" y="1451"/>
                  </a:moveTo>
                  <a:lnTo>
                    <a:pt x="0" y="1442"/>
                  </a:lnTo>
                  <a:lnTo>
                    <a:pt x="597" y="0"/>
                  </a:lnTo>
                  <a:lnTo>
                    <a:pt x="618" y="7"/>
                  </a:lnTo>
                  <a:lnTo>
                    <a:pt x="22" y="145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3" name="Freeform 265"/>
            <p:cNvSpPr/>
            <p:nvPr/>
          </p:nvSpPr>
          <p:spPr bwMode="auto">
            <a:xfrm>
              <a:off x="6025317" y="4104589"/>
              <a:ext cx="328689" cy="525519"/>
            </a:xfrm>
            <a:custGeom>
              <a:avLst/>
              <a:gdLst>
                <a:gd name="T0" fmla="*/ 669 w 688"/>
                <a:gd name="T1" fmla="*/ 1100 h 1100"/>
                <a:gd name="T2" fmla="*/ 0 w 688"/>
                <a:gd name="T3" fmla="*/ 12 h 1100"/>
                <a:gd name="T4" fmla="*/ 19 w 688"/>
                <a:gd name="T5" fmla="*/ 0 h 1100"/>
                <a:gd name="T6" fmla="*/ 688 w 688"/>
                <a:gd name="T7" fmla="*/ 1088 h 1100"/>
                <a:gd name="T8" fmla="*/ 669 w 688"/>
                <a:gd name="T9" fmla="*/ 1100 h 1100"/>
              </a:gdLst>
              <a:ahLst/>
              <a:cxnLst>
                <a:cxn ang="0">
                  <a:pos x="T0" y="T1"/>
                </a:cxn>
                <a:cxn ang="0">
                  <a:pos x="T2" y="T3"/>
                </a:cxn>
                <a:cxn ang="0">
                  <a:pos x="T4" y="T5"/>
                </a:cxn>
                <a:cxn ang="0">
                  <a:pos x="T6" y="T7"/>
                </a:cxn>
                <a:cxn ang="0">
                  <a:pos x="T8" y="T9"/>
                </a:cxn>
              </a:cxnLst>
              <a:rect l="0" t="0" r="r" b="b"/>
              <a:pathLst>
                <a:path w="688" h="1100">
                  <a:moveTo>
                    <a:pt x="669" y="1100"/>
                  </a:moveTo>
                  <a:lnTo>
                    <a:pt x="0" y="12"/>
                  </a:lnTo>
                  <a:lnTo>
                    <a:pt x="19" y="0"/>
                  </a:lnTo>
                  <a:lnTo>
                    <a:pt x="688" y="1088"/>
                  </a:lnTo>
                  <a:lnTo>
                    <a:pt x="669" y="11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4" name="Freeform 266"/>
            <p:cNvSpPr/>
            <p:nvPr/>
          </p:nvSpPr>
          <p:spPr bwMode="auto">
            <a:xfrm>
              <a:off x="6027706" y="4102678"/>
              <a:ext cx="654033" cy="296680"/>
            </a:xfrm>
            <a:custGeom>
              <a:avLst/>
              <a:gdLst>
                <a:gd name="T0" fmla="*/ 1360 w 1369"/>
                <a:gd name="T1" fmla="*/ 621 h 621"/>
                <a:gd name="T2" fmla="*/ 0 w 1369"/>
                <a:gd name="T3" fmla="*/ 21 h 621"/>
                <a:gd name="T4" fmla="*/ 9 w 1369"/>
                <a:gd name="T5" fmla="*/ 0 h 621"/>
                <a:gd name="T6" fmla="*/ 1369 w 1369"/>
                <a:gd name="T7" fmla="*/ 600 h 621"/>
                <a:gd name="T8" fmla="*/ 1360 w 1369"/>
                <a:gd name="T9" fmla="*/ 621 h 621"/>
              </a:gdLst>
              <a:ahLst/>
              <a:cxnLst>
                <a:cxn ang="0">
                  <a:pos x="T0" y="T1"/>
                </a:cxn>
                <a:cxn ang="0">
                  <a:pos x="T2" y="T3"/>
                </a:cxn>
                <a:cxn ang="0">
                  <a:pos x="T4" y="T5"/>
                </a:cxn>
                <a:cxn ang="0">
                  <a:pos x="T6" y="T7"/>
                </a:cxn>
                <a:cxn ang="0">
                  <a:pos x="T8" y="T9"/>
                </a:cxn>
              </a:cxnLst>
              <a:rect l="0" t="0" r="r" b="b"/>
              <a:pathLst>
                <a:path w="1369" h="621">
                  <a:moveTo>
                    <a:pt x="1360" y="621"/>
                  </a:moveTo>
                  <a:lnTo>
                    <a:pt x="0" y="21"/>
                  </a:lnTo>
                  <a:lnTo>
                    <a:pt x="9" y="0"/>
                  </a:lnTo>
                  <a:lnTo>
                    <a:pt x="1369" y="600"/>
                  </a:lnTo>
                  <a:lnTo>
                    <a:pt x="1360" y="62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5" name="Freeform 267"/>
            <p:cNvSpPr/>
            <p:nvPr/>
          </p:nvSpPr>
          <p:spPr bwMode="auto">
            <a:xfrm>
              <a:off x="4824265" y="3393226"/>
              <a:ext cx="515965" cy="306235"/>
            </a:xfrm>
            <a:custGeom>
              <a:avLst/>
              <a:gdLst>
                <a:gd name="T0" fmla="*/ 1069 w 1080"/>
                <a:gd name="T1" fmla="*/ 641 h 641"/>
                <a:gd name="T2" fmla="*/ 0 w 1080"/>
                <a:gd name="T3" fmla="*/ 19 h 641"/>
                <a:gd name="T4" fmla="*/ 11 w 1080"/>
                <a:gd name="T5" fmla="*/ 0 h 641"/>
                <a:gd name="T6" fmla="*/ 1080 w 1080"/>
                <a:gd name="T7" fmla="*/ 622 h 641"/>
                <a:gd name="T8" fmla="*/ 1069 w 1080"/>
                <a:gd name="T9" fmla="*/ 641 h 641"/>
              </a:gdLst>
              <a:ahLst/>
              <a:cxnLst>
                <a:cxn ang="0">
                  <a:pos x="T0" y="T1"/>
                </a:cxn>
                <a:cxn ang="0">
                  <a:pos x="T2" y="T3"/>
                </a:cxn>
                <a:cxn ang="0">
                  <a:pos x="T4" y="T5"/>
                </a:cxn>
                <a:cxn ang="0">
                  <a:pos x="T6" y="T7"/>
                </a:cxn>
                <a:cxn ang="0">
                  <a:pos x="T8" y="T9"/>
                </a:cxn>
              </a:cxnLst>
              <a:rect l="0" t="0" r="r" b="b"/>
              <a:pathLst>
                <a:path w="1080" h="641">
                  <a:moveTo>
                    <a:pt x="1069" y="641"/>
                  </a:moveTo>
                  <a:lnTo>
                    <a:pt x="0" y="19"/>
                  </a:lnTo>
                  <a:lnTo>
                    <a:pt x="11" y="0"/>
                  </a:lnTo>
                  <a:lnTo>
                    <a:pt x="1080" y="622"/>
                  </a:lnTo>
                  <a:lnTo>
                    <a:pt x="1069" y="6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6" name="Freeform 268"/>
            <p:cNvSpPr/>
            <p:nvPr/>
          </p:nvSpPr>
          <p:spPr bwMode="auto">
            <a:xfrm>
              <a:off x="5103269" y="3691339"/>
              <a:ext cx="238395" cy="306235"/>
            </a:xfrm>
            <a:custGeom>
              <a:avLst/>
              <a:gdLst>
                <a:gd name="T0" fmla="*/ 16 w 499"/>
                <a:gd name="T1" fmla="*/ 641 h 641"/>
                <a:gd name="T2" fmla="*/ 0 w 499"/>
                <a:gd name="T3" fmla="*/ 627 h 641"/>
                <a:gd name="T4" fmla="*/ 480 w 499"/>
                <a:gd name="T5" fmla="*/ 0 h 641"/>
                <a:gd name="T6" fmla="*/ 499 w 499"/>
                <a:gd name="T7" fmla="*/ 14 h 641"/>
                <a:gd name="T8" fmla="*/ 16 w 499"/>
                <a:gd name="T9" fmla="*/ 641 h 641"/>
              </a:gdLst>
              <a:ahLst/>
              <a:cxnLst>
                <a:cxn ang="0">
                  <a:pos x="T0" y="T1"/>
                </a:cxn>
                <a:cxn ang="0">
                  <a:pos x="T2" y="T3"/>
                </a:cxn>
                <a:cxn ang="0">
                  <a:pos x="T4" y="T5"/>
                </a:cxn>
                <a:cxn ang="0">
                  <a:pos x="T6" y="T7"/>
                </a:cxn>
                <a:cxn ang="0">
                  <a:pos x="T8" y="T9"/>
                </a:cxn>
              </a:cxnLst>
              <a:rect l="0" t="0" r="r" b="b"/>
              <a:pathLst>
                <a:path w="499" h="641">
                  <a:moveTo>
                    <a:pt x="16" y="641"/>
                  </a:moveTo>
                  <a:lnTo>
                    <a:pt x="0" y="627"/>
                  </a:lnTo>
                  <a:lnTo>
                    <a:pt x="480" y="0"/>
                  </a:lnTo>
                  <a:lnTo>
                    <a:pt x="499" y="14"/>
                  </a:lnTo>
                  <a:lnTo>
                    <a:pt x="16" y="6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7" name="Freeform 269"/>
            <p:cNvSpPr/>
            <p:nvPr/>
          </p:nvSpPr>
          <p:spPr bwMode="auto">
            <a:xfrm>
              <a:off x="5121423" y="2436780"/>
              <a:ext cx="400828" cy="15766"/>
            </a:xfrm>
            <a:custGeom>
              <a:avLst/>
              <a:gdLst>
                <a:gd name="T0" fmla="*/ 839 w 839"/>
                <a:gd name="T1" fmla="*/ 33 h 33"/>
                <a:gd name="T2" fmla="*/ 0 w 839"/>
                <a:gd name="T3" fmla="*/ 21 h 33"/>
                <a:gd name="T4" fmla="*/ 0 w 839"/>
                <a:gd name="T5" fmla="*/ 0 h 33"/>
                <a:gd name="T6" fmla="*/ 839 w 839"/>
                <a:gd name="T7" fmla="*/ 12 h 33"/>
                <a:gd name="T8" fmla="*/ 839 w 839"/>
                <a:gd name="T9" fmla="*/ 33 h 33"/>
              </a:gdLst>
              <a:ahLst/>
              <a:cxnLst>
                <a:cxn ang="0">
                  <a:pos x="T0" y="T1"/>
                </a:cxn>
                <a:cxn ang="0">
                  <a:pos x="T2" y="T3"/>
                </a:cxn>
                <a:cxn ang="0">
                  <a:pos x="T4" y="T5"/>
                </a:cxn>
                <a:cxn ang="0">
                  <a:pos x="T6" y="T7"/>
                </a:cxn>
                <a:cxn ang="0">
                  <a:pos x="T8" y="T9"/>
                </a:cxn>
              </a:cxnLst>
              <a:rect l="0" t="0" r="r" b="b"/>
              <a:pathLst>
                <a:path w="839" h="33">
                  <a:moveTo>
                    <a:pt x="839" y="33"/>
                  </a:moveTo>
                  <a:lnTo>
                    <a:pt x="0" y="21"/>
                  </a:lnTo>
                  <a:lnTo>
                    <a:pt x="0" y="0"/>
                  </a:lnTo>
                  <a:lnTo>
                    <a:pt x="839" y="12"/>
                  </a:lnTo>
                  <a:lnTo>
                    <a:pt x="839" y="3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8" name="Freeform 270"/>
            <p:cNvSpPr/>
            <p:nvPr/>
          </p:nvSpPr>
          <p:spPr bwMode="auto">
            <a:xfrm>
              <a:off x="5516518" y="2066050"/>
              <a:ext cx="32009" cy="381718"/>
            </a:xfrm>
            <a:custGeom>
              <a:avLst/>
              <a:gdLst>
                <a:gd name="T0" fmla="*/ 24 w 67"/>
                <a:gd name="T1" fmla="*/ 799 h 799"/>
                <a:gd name="T2" fmla="*/ 0 w 67"/>
                <a:gd name="T3" fmla="*/ 797 h 799"/>
                <a:gd name="T4" fmla="*/ 43 w 67"/>
                <a:gd name="T5" fmla="*/ 0 h 799"/>
                <a:gd name="T6" fmla="*/ 67 w 67"/>
                <a:gd name="T7" fmla="*/ 3 h 799"/>
                <a:gd name="T8" fmla="*/ 24 w 67"/>
                <a:gd name="T9" fmla="*/ 799 h 799"/>
              </a:gdLst>
              <a:ahLst/>
              <a:cxnLst>
                <a:cxn ang="0">
                  <a:pos x="T0" y="T1"/>
                </a:cxn>
                <a:cxn ang="0">
                  <a:pos x="T2" y="T3"/>
                </a:cxn>
                <a:cxn ang="0">
                  <a:pos x="T4" y="T5"/>
                </a:cxn>
                <a:cxn ang="0">
                  <a:pos x="T6" y="T7"/>
                </a:cxn>
                <a:cxn ang="0">
                  <a:pos x="T8" y="T9"/>
                </a:cxn>
              </a:cxnLst>
              <a:rect l="0" t="0" r="r" b="b"/>
              <a:pathLst>
                <a:path w="67" h="799">
                  <a:moveTo>
                    <a:pt x="24" y="799"/>
                  </a:moveTo>
                  <a:lnTo>
                    <a:pt x="0" y="797"/>
                  </a:lnTo>
                  <a:lnTo>
                    <a:pt x="43" y="0"/>
                  </a:lnTo>
                  <a:lnTo>
                    <a:pt x="67" y="3"/>
                  </a:lnTo>
                  <a:lnTo>
                    <a:pt x="24" y="79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39" name="Freeform 271"/>
            <p:cNvSpPr/>
            <p:nvPr/>
          </p:nvSpPr>
          <p:spPr bwMode="auto">
            <a:xfrm>
              <a:off x="6487297" y="2021143"/>
              <a:ext cx="33920" cy="581416"/>
            </a:xfrm>
            <a:custGeom>
              <a:avLst/>
              <a:gdLst>
                <a:gd name="T0" fmla="*/ 50 w 71"/>
                <a:gd name="T1" fmla="*/ 1217 h 1217"/>
                <a:gd name="T2" fmla="*/ 0 w 71"/>
                <a:gd name="T3" fmla="*/ 0 h 1217"/>
                <a:gd name="T4" fmla="*/ 22 w 71"/>
                <a:gd name="T5" fmla="*/ 0 h 1217"/>
                <a:gd name="T6" fmla="*/ 71 w 71"/>
                <a:gd name="T7" fmla="*/ 1215 h 1217"/>
                <a:gd name="T8" fmla="*/ 50 w 71"/>
                <a:gd name="T9" fmla="*/ 1217 h 1217"/>
              </a:gdLst>
              <a:ahLst/>
              <a:cxnLst>
                <a:cxn ang="0">
                  <a:pos x="T0" y="T1"/>
                </a:cxn>
                <a:cxn ang="0">
                  <a:pos x="T2" y="T3"/>
                </a:cxn>
                <a:cxn ang="0">
                  <a:pos x="T4" y="T5"/>
                </a:cxn>
                <a:cxn ang="0">
                  <a:pos x="T6" y="T7"/>
                </a:cxn>
                <a:cxn ang="0">
                  <a:pos x="T8" y="T9"/>
                </a:cxn>
              </a:cxnLst>
              <a:rect l="0" t="0" r="r" b="b"/>
              <a:pathLst>
                <a:path w="71" h="1217">
                  <a:moveTo>
                    <a:pt x="50" y="1217"/>
                  </a:moveTo>
                  <a:lnTo>
                    <a:pt x="0" y="0"/>
                  </a:lnTo>
                  <a:lnTo>
                    <a:pt x="22" y="0"/>
                  </a:lnTo>
                  <a:lnTo>
                    <a:pt x="71" y="1215"/>
                  </a:lnTo>
                  <a:lnTo>
                    <a:pt x="50" y="121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0" name="Freeform 272"/>
            <p:cNvSpPr/>
            <p:nvPr/>
          </p:nvSpPr>
          <p:spPr bwMode="auto">
            <a:xfrm>
              <a:off x="6513573" y="2598258"/>
              <a:ext cx="483479" cy="258460"/>
            </a:xfrm>
            <a:custGeom>
              <a:avLst/>
              <a:gdLst>
                <a:gd name="T0" fmla="*/ 1000 w 1012"/>
                <a:gd name="T1" fmla="*/ 541 h 541"/>
                <a:gd name="T2" fmla="*/ 0 w 1012"/>
                <a:gd name="T3" fmla="*/ 19 h 541"/>
                <a:gd name="T4" fmla="*/ 12 w 1012"/>
                <a:gd name="T5" fmla="*/ 0 h 541"/>
                <a:gd name="T6" fmla="*/ 1012 w 1012"/>
                <a:gd name="T7" fmla="*/ 522 h 541"/>
                <a:gd name="T8" fmla="*/ 1000 w 1012"/>
                <a:gd name="T9" fmla="*/ 541 h 541"/>
              </a:gdLst>
              <a:ahLst/>
              <a:cxnLst>
                <a:cxn ang="0">
                  <a:pos x="T0" y="T1"/>
                </a:cxn>
                <a:cxn ang="0">
                  <a:pos x="T2" y="T3"/>
                </a:cxn>
                <a:cxn ang="0">
                  <a:pos x="T4" y="T5"/>
                </a:cxn>
                <a:cxn ang="0">
                  <a:pos x="T6" y="T7"/>
                </a:cxn>
                <a:cxn ang="0">
                  <a:pos x="T8" y="T9"/>
                </a:cxn>
              </a:cxnLst>
              <a:rect l="0" t="0" r="r" b="b"/>
              <a:pathLst>
                <a:path w="1012" h="541">
                  <a:moveTo>
                    <a:pt x="1000" y="541"/>
                  </a:moveTo>
                  <a:lnTo>
                    <a:pt x="0" y="19"/>
                  </a:lnTo>
                  <a:lnTo>
                    <a:pt x="12" y="0"/>
                  </a:lnTo>
                  <a:lnTo>
                    <a:pt x="1012" y="522"/>
                  </a:lnTo>
                  <a:lnTo>
                    <a:pt x="1000" y="5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1" name="Freeform 273"/>
            <p:cNvSpPr/>
            <p:nvPr/>
          </p:nvSpPr>
          <p:spPr bwMode="auto">
            <a:xfrm>
              <a:off x="6950710" y="2499843"/>
              <a:ext cx="48730" cy="353531"/>
            </a:xfrm>
            <a:custGeom>
              <a:avLst/>
              <a:gdLst>
                <a:gd name="T0" fmla="*/ 78 w 102"/>
                <a:gd name="T1" fmla="*/ 740 h 740"/>
                <a:gd name="T2" fmla="*/ 0 w 102"/>
                <a:gd name="T3" fmla="*/ 3 h 740"/>
                <a:gd name="T4" fmla="*/ 24 w 102"/>
                <a:gd name="T5" fmla="*/ 0 h 740"/>
                <a:gd name="T6" fmla="*/ 102 w 102"/>
                <a:gd name="T7" fmla="*/ 738 h 740"/>
                <a:gd name="T8" fmla="*/ 78 w 102"/>
                <a:gd name="T9" fmla="*/ 740 h 740"/>
              </a:gdLst>
              <a:ahLst/>
              <a:cxnLst>
                <a:cxn ang="0">
                  <a:pos x="T0" y="T1"/>
                </a:cxn>
                <a:cxn ang="0">
                  <a:pos x="T2" y="T3"/>
                </a:cxn>
                <a:cxn ang="0">
                  <a:pos x="T4" y="T5"/>
                </a:cxn>
                <a:cxn ang="0">
                  <a:pos x="T6" y="T7"/>
                </a:cxn>
                <a:cxn ang="0">
                  <a:pos x="T8" y="T9"/>
                </a:cxn>
              </a:cxnLst>
              <a:rect l="0" t="0" r="r" b="b"/>
              <a:pathLst>
                <a:path w="102" h="740">
                  <a:moveTo>
                    <a:pt x="78" y="740"/>
                  </a:moveTo>
                  <a:lnTo>
                    <a:pt x="0" y="3"/>
                  </a:lnTo>
                  <a:lnTo>
                    <a:pt x="24" y="0"/>
                  </a:lnTo>
                  <a:lnTo>
                    <a:pt x="102" y="738"/>
                  </a:lnTo>
                  <a:lnTo>
                    <a:pt x="78" y="74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2" name="Freeform 274"/>
            <p:cNvSpPr/>
            <p:nvPr/>
          </p:nvSpPr>
          <p:spPr bwMode="auto">
            <a:xfrm>
              <a:off x="6992752" y="2782190"/>
              <a:ext cx="241739" cy="75961"/>
            </a:xfrm>
            <a:custGeom>
              <a:avLst/>
              <a:gdLst>
                <a:gd name="T0" fmla="*/ 7 w 506"/>
                <a:gd name="T1" fmla="*/ 159 h 159"/>
                <a:gd name="T2" fmla="*/ 0 w 506"/>
                <a:gd name="T3" fmla="*/ 137 h 159"/>
                <a:gd name="T4" fmla="*/ 499 w 506"/>
                <a:gd name="T5" fmla="*/ 0 h 159"/>
                <a:gd name="T6" fmla="*/ 506 w 506"/>
                <a:gd name="T7" fmla="*/ 21 h 159"/>
                <a:gd name="T8" fmla="*/ 7 w 506"/>
                <a:gd name="T9" fmla="*/ 159 h 159"/>
              </a:gdLst>
              <a:ahLst/>
              <a:cxnLst>
                <a:cxn ang="0">
                  <a:pos x="T0" y="T1"/>
                </a:cxn>
                <a:cxn ang="0">
                  <a:pos x="T2" y="T3"/>
                </a:cxn>
                <a:cxn ang="0">
                  <a:pos x="T4" y="T5"/>
                </a:cxn>
                <a:cxn ang="0">
                  <a:pos x="T6" y="T7"/>
                </a:cxn>
                <a:cxn ang="0">
                  <a:pos x="T8" y="T9"/>
                </a:cxn>
              </a:cxnLst>
              <a:rect l="0" t="0" r="r" b="b"/>
              <a:pathLst>
                <a:path w="506" h="159">
                  <a:moveTo>
                    <a:pt x="7" y="159"/>
                  </a:moveTo>
                  <a:lnTo>
                    <a:pt x="0" y="137"/>
                  </a:lnTo>
                  <a:lnTo>
                    <a:pt x="499" y="0"/>
                  </a:lnTo>
                  <a:lnTo>
                    <a:pt x="506" y="21"/>
                  </a:lnTo>
                  <a:lnTo>
                    <a:pt x="7" y="15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3" name="Freeform 275"/>
            <p:cNvSpPr/>
            <p:nvPr/>
          </p:nvSpPr>
          <p:spPr bwMode="auto">
            <a:xfrm>
              <a:off x="6991318" y="2847642"/>
              <a:ext cx="229318" cy="166255"/>
            </a:xfrm>
            <a:custGeom>
              <a:avLst/>
              <a:gdLst>
                <a:gd name="T0" fmla="*/ 466 w 480"/>
                <a:gd name="T1" fmla="*/ 348 h 348"/>
                <a:gd name="T2" fmla="*/ 0 w 480"/>
                <a:gd name="T3" fmla="*/ 19 h 348"/>
                <a:gd name="T4" fmla="*/ 12 w 480"/>
                <a:gd name="T5" fmla="*/ 0 h 348"/>
                <a:gd name="T6" fmla="*/ 480 w 480"/>
                <a:gd name="T7" fmla="*/ 329 h 348"/>
                <a:gd name="T8" fmla="*/ 466 w 480"/>
                <a:gd name="T9" fmla="*/ 348 h 348"/>
              </a:gdLst>
              <a:ahLst/>
              <a:cxnLst>
                <a:cxn ang="0">
                  <a:pos x="T0" y="T1"/>
                </a:cxn>
                <a:cxn ang="0">
                  <a:pos x="T2" y="T3"/>
                </a:cxn>
                <a:cxn ang="0">
                  <a:pos x="T4" y="T5"/>
                </a:cxn>
                <a:cxn ang="0">
                  <a:pos x="T6" y="T7"/>
                </a:cxn>
                <a:cxn ang="0">
                  <a:pos x="T8" y="T9"/>
                </a:cxn>
              </a:cxnLst>
              <a:rect l="0" t="0" r="r" b="b"/>
              <a:pathLst>
                <a:path w="480" h="348">
                  <a:moveTo>
                    <a:pt x="466" y="348"/>
                  </a:moveTo>
                  <a:lnTo>
                    <a:pt x="0" y="19"/>
                  </a:lnTo>
                  <a:lnTo>
                    <a:pt x="12" y="0"/>
                  </a:lnTo>
                  <a:lnTo>
                    <a:pt x="480" y="329"/>
                  </a:lnTo>
                  <a:lnTo>
                    <a:pt x="466" y="34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4" name="Freeform 276"/>
            <p:cNvSpPr/>
            <p:nvPr/>
          </p:nvSpPr>
          <p:spPr bwMode="auto">
            <a:xfrm>
              <a:off x="6722347" y="3003864"/>
              <a:ext cx="496378" cy="202087"/>
            </a:xfrm>
            <a:custGeom>
              <a:avLst/>
              <a:gdLst>
                <a:gd name="T0" fmla="*/ 10 w 1039"/>
                <a:gd name="T1" fmla="*/ 423 h 423"/>
                <a:gd name="T2" fmla="*/ 0 w 1039"/>
                <a:gd name="T3" fmla="*/ 401 h 423"/>
                <a:gd name="T4" fmla="*/ 1032 w 1039"/>
                <a:gd name="T5" fmla="*/ 0 h 423"/>
                <a:gd name="T6" fmla="*/ 1039 w 1039"/>
                <a:gd name="T7" fmla="*/ 21 h 423"/>
                <a:gd name="T8" fmla="*/ 10 w 1039"/>
                <a:gd name="T9" fmla="*/ 423 h 423"/>
              </a:gdLst>
              <a:ahLst/>
              <a:cxnLst>
                <a:cxn ang="0">
                  <a:pos x="T0" y="T1"/>
                </a:cxn>
                <a:cxn ang="0">
                  <a:pos x="T2" y="T3"/>
                </a:cxn>
                <a:cxn ang="0">
                  <a:pos x="T4" y="T5"/>
                </a:cxn>
                <a:cxn ang="0">
                  <a:pos x="T6" y="T7"/>
                </a:cxn>
                <a:cxn ang="0">
                  <a:pos x="T8" y="T9"/>
                </a:cxn>
              </a:cxnLst>
              <a:rect l="0" t="0" r="r" b="b"/>
              <a:pathLst>
                <a:path w="1039" h="423">
                  <a:moveTo>
                    <a:pt x="10" y="423"/>
                  </a:moveTo>
                  <a:lnTo>
                    <a:pt x="0" y="401"/>
                  </a:lnTo>
                  <a:lnTo>
                    <a:pt x="1032" y="0"/>
                  </a:lnTo>
                  <a:lnTo>
                    <a:pt x="1039" y="21"/>
                  </a:lnTo>
                  <a:lnTo>
                    <a:pt x="10" y="42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5" name="Freeform 277"/>
            <p:cNvSpPr/>
            <p:nvPr/>
          </p:nvSpPr>
          <p:spPr bwMode="auto">
            <a:xfrm>
              <a:off x="6721392" y="3195439"/>
              <a:ext cx="536509" cy="283781"/>
            </a:xfrm>
            <a:custGeom>
              <a:avLst/>
              <a:gdLst>
                <a:gd name="T0" fmla="*/ 1112 w 1123"/>
                <a:gd name="T1" fmla="*/ 594 h 594"/>
                <a:gd name="T2" fmla="*/ 0 w 1123"/>
                <a:gd name="T3" fmla="*/ 22 h 594"/>
                <a:gd name="T4" fmla="*/ 12 w 1123"/>
                <a:gd name="T5" fmla="*/ 0 h 594"/>
                <a:gd name="T6" fmla="*/ 1123 w 1123"/>
                <a:gd name="T7" fmla="*/ 572 h 594"/>
                <a:gd name="T8" fmla="*/ 1112 w 1123"/>
                <a:gd name="T9" fmla="*/ 594 h 594"/>
              </a:gdLst>
              <a:ahLst/>
              <a:cxnLst>
                <a:cxn ang="0">
                  <a:pos x="T0" y="T1"/>
                </a:cxn>
                <a:cxn ang="0">
                  <a:pos x="T2" y="T3"/>
                </a:cxn>
                <a:cxn ang="0">
                  <a:pos x="T4" y="T5"/>
                </a:cxn>
                <a:cxn ang="0">
                  <a:pos x="T6" y="T7"/>
                </a:cxn>
                <a:cxn ang="0">
                  <a:pos x="T8" y="T9"/>
                </a:cxn>
              </a:cxnLst>
              <a:rect l="0" t="0" r="r" b="b"/>
              <a:pathLst>
                <a:path w="1123" h="594">
                  <a:moveTo>
                    <a:pt x="1112" y="594"/>
                  </a:moveTo>
                  <a:lnTo>
                    <a:pt x="0" y="22"/>
                  </a:lnTo>
                  <a:lnTo>
                    <a:pt x="12" y="0"/>
                  </a:lnTo>
                  <a:lnTo>
                    <a:pt x="1123" y="572"/>
                  </a:lnTo>
                  <a:lnTo>
                    <a:pt x="1112" y="5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6" name="Freeform 278"/>
            <p:cNvSpPr/>
            <p:nvPr/>
          </p:nvSpPr>
          <p:spPr bwMode="auto">
            <a:xfrm>
              <a:off x="6720437" y="2849074"/>
              <a:ext cx="277570" cy="355442"/>
            </a:xfrm>
            <a:custGeom>
              <a:avLst/>
              <a:gdLst>
                <a:gd name="T0" fmla="*/ 16 w 581"/>
                <a:gd name="T1" fmla="*/ 744 h 744"/>
                <a:gd name="T2" fmla="*/ 0 w 581"/>
                <a:gd name="T3" fmla="*/ 730 h 744"/>
                <a:gd name="T4" fmla="*/ 562 w 581"/>
                <a:gd name="T5" fmla="*/ 0 h 744"/>
                <a:gd name="T6" fmla="*/ 581 w 581"/>
                <a:gd name="T7" fmla="*/ 14 h 744"/>
                <a:gd name="T8" fmla="*/ 16 w 581"/>
                <a:gd name="T9" fmla="*/ 744 h 744"/>
              </a:gdLst>
              <a:ahLst/>
              <a:cxnLst>
                <a:cxn ang="0">
                  <a:pos x="T0" y="T1"/>
                </a:cxn>
                <a:cxn ang="0">
                  <a:pos x="T2" y="T3"/>
                </a:cxn>
                <a:cxn ang="0">
                  <a:pos x="T4" y="T5"/>
                </a:cxn>
                <a:cxn ang="0">
                  <a:pos x="T6" y="T7"/>
                </a:cxn>
                <a:cxn ang="0">
                  <a:pos x="T8" y="T9"/>
                </a:cxn>
              </a:cxnLst>
              <a:rect l="0" t="0" r="r" b="b"/>
              <a:pathLst>
                <a:path w="581" h="744">
                  <a:moveTo>
                    <a:pt x="16" y="744"/>
                  </a:moveTo>
                  <a:lnTo>
                    <a:pt x="0" y="730"/>
                  </a:lnTo>
                  <a:lnTo>
                    <a:pt x="562" y="0"/>
                  </a:lnTo>
                  <a:lnTo>
                    <a:pt x="581" y="14"/>
                  </a:lnTo>
                  <a:lnTo>
                    <a:pt x="16" y="74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7" name="Freeform 279"/>
            <p:cNvSpPr/>
            <p:nvPr/>
          </p:nvSpPr>
          <p:spPr bwMode="auto">
            <a:xfrm>
              <a:off x="5334974" y="3229360"/>
              <a:ext cx="729994" cy="470101"/>
            </a:xfrm>
            <a:custGeom>
              <a:avLst/>
              <a:gdLst>
                <a:gd name="T0" fmla="*/ 11 w 1528"/>
                <a:gd name="T1" fmla="*/ 984 h 984"/>
                <a:gd name="T2" fmla="*/ 0 w 1528"/>
                <a:gd name="T3" fmla="*/ 965 h 984"/>
                <a:gd name="T4" fmla="*/ 1516 w 1528"/>
                <a:gd name="T5" fmla="*/ 0 h 984"/>
                <a:gd name="T6" fmla="*/ 1528 w 1528"/>
                <a:gd name="T7" fmla="*/ 19 h 984"/>
                <a:gd name="T8" fmla="*/ 11 w 1528"/>
                <a:gd name="T9" fmla="*/ 984 h 984"/>
              </a:gdLst>
              <a:ahLst/>
              <a:cxnLst>
                <a:cxn ang="0">
                  <a:pos x="T0" y="T1"/>
                </a:cxn>
                <a:cxn ang="0">
                  <a:pos x="T2" y="T3"/>
                </a:cxn>
                <a:cxn ang="0">
                  <a:pos x="T4" y="T5"/>
                </a:cxn>
                <a:cxn ang="0">
                  <a:pos x="T6" y="T7"/>
                </a:cxn>
                <a:cxn ang="0">
                  <a:pos x="T8" y="T9"/>
                </a:cxn>
              </a:cxnLst>
              <a:rect l="0" t="0" r="r" b="b"/>
              <a:pathLst>
                <a:path w="1528" h="984">
                  <a:moveTo>
                    <a:pt x="11" y="984"/>
                  </a:moveTo>
                  <a:lnTo>
                    <a:pt x="0" y="965"/>
                  </a:lnTo>
                  <a:lnTo>
                    <a:pt x="1516" y="0"/>
                  </a:lnTo>
                  <a:lnTo>
                    <a:pt x="1528" y="19"/>
                  </a:lnTo>
                  <a:lnTo>
                    <a:pt x="11" y="9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8" name="Freeform 280"/>
            <p:cNvSpPr/>
            <p:nvPr/>
          </p:nvSpPr>
          <p:spPr bwMode="auto">
            <a:xfrm>
              <a:off x="6024362" y="3232704"/>
              <a:ext cx="42519" cy="875229"/>
            </a:xfrm>
            <a:custGeom>
              <a:avLst/>
              <a:gdLst>
                <a:gd name="T0" fmla="*/ 21 w 89"/>
                <a:gd name="T1" fmla="*/ 1832 h 1832"/>
                <a:gd name="T2" fmla="*/ 0 w 89"/>
                <a:gd name="T3" fmla="*/ 1830 h 1832"/>
                <a:gd name="T4" fmla="*/ 68 w 89"/>
                <a:gd name="T5" fmla="*/ 0 h 1832"/>
                <a:gd name="T6" fmla="*/ 89 w 89"/>
                <a:gd name="T7" fmla="*/ 0 h 1832"/>
                <a:gd name="T8" fmla="*/ 21 w 89"/>
                <a:gd name="T9" fmla="*/ 1832 h 1832"/>
              </a:gdLst>
              <a:ahLst/>
              <a:cxnLst>
                <a:cxn ang="0">
                  <a:pos x="T0" y="T1"/>
                </a:cxn>
                <a:cxn ang="0">
                  <a:pos x="T2" y="T3"/>
                </a:cxn>
                <a:cxn ang="0">
                  <a:pos x="T4" y="T5"/>
                </a:cxn>
                <a:cxn ang="0">
                  <a:pos x="T6" y="T7"/>
                </a:cxn>
                <a:cxn ang="0">
                  <a:pos x="T8" y="T9"/>
                </a:cxn>
              </a:cxnLst>
              <a:rect l="0" t="0" r="r" b="b"/>
              <a:pathLst>
                <a:path w="89" h="1832">
                  <a:moveTo>
                    <a:pt x="21" y="1832"/>
                  </a:moveTo>
                  <a:lnTo>
                    <a:pt x="0" y="1830"/>
                  </a:lnTo>
                  <a:lnTo>
                    <a:pt x="68" y="0"/>
                  </a:lnTo>
                  <a:lnTo>
                    <a:pt x="89" y="0"/>
                  </a:lnTo>
                  <a:lnTo>
                    <a:pt x="21" y="183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49" name="Freeform 281"/>
            <p:cNvSpPr/>
            <p:nvPr/>
          </p:nvSpPr>
          <p:spPr bwMode="auto">
            <a:xfrm>
              <a:off x="6059237" y="3229360"/>
              <a:ext cx="652122" cy="518353"/>
            </a:xfrm>
            <a:custGeom>
              <a:avLst/>
              <a:gdLst>
                <a:gd name="T0" fmla="*/ 1350 w 1365"/>
                <a:gd name="T1" fmla="*/ 1085 h 1085"/>
                <a:gd name="T2" fmla="*/ 0 w 1365"/>
                <a:gd name="T3" fmla="*/ 17 h 1085"/>
                <a:gd name="T4" fmla="*/ 12 w 1365"/>
                <a:gd name="T5" fmla="*/ 0 h 1085"/>
                <a:gd name="T6" fmla="*/ 1365 w 1365"/>
                <a:gd name="T7" fmla="*/ 1066 h 1085"/>
                <a:gd name="T8" fmla="*/ 1350 w 1365"/>
                <a:gd name="T9" fmla="*/ 1085 h 1085"/>
              </a:gdLst>
              <a:ahLst/>
              <a:cxnLst>
                <a:cxn ang="0">
                  <a:pos x="T0" y="T1"/>
                </a:cxn>
                <a:cxn ang="0">
                  <a:pos x="T2" y="T3"/>
                </a:cxn>
                <a:cxn ang="0">
                  <a:pos x="T4" y="T5"/>
                </a:cxn>
                <a:cxn ang="0">
                  <a:pos x="T6" y="T7"/>
                </a:cxn>
                <a:cxn ang="0">
                  <a:pos x="T8" y="T9"/>
                </a:cxn>
              </a:cxnLst>
              <a:rect l="0" t="0" r="r" b="b"/>
              <a:pathLst>
                <a:path w="1365" h="1085">
                  <a:moveTo>
                    <a:pt x="1350" y="1085"/>
                  </a:moveTo>
                  <a:lnTo>
                    <a:pt x="0" y="17"/>
                  </a:lnTo>
                  <a:lnTo>
                    <a:pt x="12" y="0"/>
                  </a:lnTo>
                  <a:lnTo>
                    <a:pt x="1365" y="1066"/>
                  </a:lnTo>
                  <a:lnTo>
                    <a:pt x="1350" y="108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0" name="Freeform 282"/>
            <p:cNvSpPr/>
            <p:nvPr/>
          </p:nvSpPr>
          <p:spPr bwMode="auto">
            <a:xfrm>
              <a:off x="6706581" y="3643087"/>
              <a:ext cx="500677" cy="106060"/>
            </a:xfrm>
            <a:custGeom>
              <a:avLst/>
              <a:gdLst>
                <a:gd name="T0" fmla="*/ 5 w 1048"/>
                <a:gd name="T1" fmla="*/ 222 h 222"/>
                <a:gd name="T2" fmla="*/ 0 w 1048"/>
                <a:gd name="T3" fmla="*/ 198 h 222"/>
                <a:gd name="T4" fmla="*/ 1043 w 1048"/>
                <a:gd name="T5" fmla="*/ 0 h 222"/>
                <a:gd name="T6" fmla="*/ 1048 w 1048"/>
                <a:gd name="T7" fmla="*/ 21 h 222"/>
                <a:gd name="T8" fmla="*/ 5 w 1048"/>
                <a:gd name="T9" fmla="*/ 222 h 222"/>
              </a:gdLst>
              <a:ahLst/>
              <a:cxnLst>
                <a:cxn ang="0">
                  <a:pos x="T0" y="T1"/>
                </a:cxn>
                <a:cxn ang="0">
                  <a:pos x="T2" y="T3"/>
                </a:cxn>
                <a:cxn ang="0">
                  <a:pos x="T4" y="T5"/>
                </a:cxn>
                <a:cxn ang="0">
                  <a:pos x="T6" y="T7"/>
                </a:cxn>
                <a:cxn ang="0">
                  <a:pos x="T8" y="T9"/>
                </a:cxn>
              </a:cxnLst>
              <a:rect l="0" t="0" r="r" b="b"/>
              <a:pathLst>
                <a:path w="1048" h="222">
                  <a:moveTo>
                    <a:pt x="5" y="222"/>
                  </a:moveTo>
                  <a:lnTo>
                    <a:pt x="0" y="198"/>
                  </a:lnTo>
                  <a:lnTo>
                    <a:pt x="1043" y="0"/>
                  </a:lnTo>
                  <a:lnTo>
                    <a:pt x="1048" y="21"/>
                  </a:lnTo>
                  <a:lnTo>
                    <a:pt x="5" y="22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1" name="Freeform 283"/>
            <p:cNvSpPr/>
            <p:nvPr/>
          </p:nvSpPr>
          <p:spPr bwMode="auto">
            <a:xfrm>
              <a:off x="6703237" y="3741025"/>
              <a:ext cx="200175" cy="396529"/>
            </a:xfrm>
            <a:custGeom>
              <a:avLst/>
              <a:gdLst>
                <a:gd name="T0" fmla="*/ 400 w 419"/>
                <a:gd name="T1" fmla="*/ 830 h 830"/>
                <a:gd name="T2" fmla="*/ 0 w 419"/>
                <a:gd name="T3" fmla="*/ 10 h 830"/>
                <a:gd name="T4" fmla="*/ 19 w 419"/>
                <a:gd name="T5" fmla="*/ 0 h 830"/>
                <a:gd name="T6" fmla="*/ 419 w 419"/>
                <a:gd name="T7" fmla="*/ 820 h 830"/>
                <a:gd name="T8" fmla="*/ 400 w 419"/>
                <a:gd name="T9" fmla="*/ 830 h 830"/>
              </a:gdLst>
              <a:ahLst/>
              <a:cxnLst>
                <a:cxn ang="0">
                  <a:pos x="T0" y="T1"/>
                </a:cxn>
                <a:cxn ang="0">
                  <a:pos x="T2" y="T3"/>
                </a:cxn>
                <a:cxn ang="0">
                  <a:pos x="T4" y="T5"/>
                </a:cxn>
                <a:cxn ang="0">
                  <a:pos x="T6" y="T7"/>
                </a:cxn>
                <a:cxn ang="0">
                  <a:pos x="T8" y="T9"/>
                </a:cxn>
              </a:cxnLst>
              <a:rect l="0" t="0" r="r" b="b"/>
              <a:pathLst>
                <a:path w="419" h="830">
                  <a:moveTo>
                    <a:pt x="400" y="830"/>
                  </a:moveTo>
                  <a:lnTo>
                    <a:pt x="0" y="10"/>
                  </a:lnTo>
                  <a:lnTo>
                    <a:pt x="19" y="0"/>
                  </a:lnTo>
                  <a:lnTo>
                    <a:pt x="419" y="820"/>
                  </a:lnTo>
                  <a:lnTo>
                    <a:pt x="400" y="83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2" name="Freeform 284"/>
            <p:cNvSpPr/>
            <p:nvPr/>
          </p:nvSpPr>
          <p:spPr bwMode="auto">
            <a:xfrm>
              <a:off x="5416192" y="4670717"/>
              <a:ext cx="330122" cy="130902"/>
            </a:xfrm>
            <a:custGeom>
              <a:avLst/>
              <a:gdLst>
                <a:gd name="T0" fmla="*/ 681 w 691"/>
                <a:gd name="T1" fmla="*/ 274 h 274"/>
                <a:gd name="T2" fmla="*/ 0 w 691"/>
                <a:gd name="T3" fmla="*/ 21 h 274"/>
                <a:gd name="T4" fmla="*/ 9 w 691"/>
                <a:gd name="T5" fmla="*/ 0 h 274"/>
                <a:gd name="T6" fmla="*/ 691 w 691"/>
                <a:gd name="T7" fmla="*/ 253 h 274"/>
                <a:gd name="T8" fmla="*/ 681 w 691"/>
                <a:gd name="T9" fmla="*/ 274 h 274"/>
              </a:gdLst>
              <a:ahLst/>
              <a:cxnLst>
                <a:cxn ang="0">
                  <a:pos x="T0" y="T1"/>
                </a:cxn>
                <a:cxn ang="0">
                  <a:pos x="T2" y="T3"/>
                </a:cxn>
                <a:cxn ang="0">
                  <a:pos x="T4" y="T5"/>
                </a:cxn>
                <a:cxn ang="0">
                  <a:pos x="T6" y="T7"/>
                </a:cxn>
                <a:cxn ang="0">
                  <a:pos x="T8" y="T9"/>
                </a:cxn>
              </a:cxnLst>
              <a:rect l="0" t="0" r="r" b="b"/>
              <a:pathLst>
                <a:path w="691" h="274">
                  <a:moveTo>
                    <a:pt x="681" y="274"/>
                  </a:moveTo>
                  <a:lnTo>
                    <a:pt x="0" y="21"/>
                  </a:lnTo>
                  <a:lnTo>
                    <a:pt x="9" y="0"/>
                  </a:lnTo>
                  <a:lnTo>
                    <a:pt x="691" y="253"/>
                  </a:lnTo>
                  <a:lnTo>
                    <a:pt x="681" y="27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3" name="Freeform 285"/>
            <p:cNvSpPr/>
            <p:nvPr/>
          </p:nvSpPr>
          <p:spPr bwMode="auto">
            <a:xfrm>
              <a:off x="5487376" y="4792542"/>
              <a:ext cx="259894" cy="233618"/>
            </a:xfrm>
            <a:custGeom>
              <a:avLst/>
              <a:gdLst>
                <a:gd name="T0" fmla="*/ 14 w 544"/>
                <a:gd name="T1" fmla="*/ 489 h 489"/>
                <a:gd name="T2" fmla="*/ 0 w 544"/>
                <a:gd name="T3" fmla="*/ 473 h 489"/>
                <a:gd name="T4" fmla="*/ 530 w 544"/>
                <a:gd name="T5" fmla="*/ 0 h 489"/>
                <a:gd name="T6" fmla="*/ 544 w 544"/>
                <a:gd name="T7" fmla="*/ 19 h 489"/>
                <a:gd name="T8" fmla="*/ 14 w 544"/>
                <a:gd name="T9" fmla="*/ 489 h 489"/>
              </a:gdLst>
              <a:ahLst/>
              <a:cxnLst>
                <a:cxn ang="0">
                  <a:pos x="T0" y="T1"/>
                </a:cxn>
                <a:cxn ang="0">
                  <a:pos x="T2" y="T3"/>
                </a:cxn>
                <a:cxn ang="0">
                  <a:pos x="T4" y="T5"/>
                </a:cxn>
                <a:cxn ang="0">
                  <a:pos x="T6" y="T7"/>
                </a:cxn>
                <a:cxn ang="0">
                  <a:pos x="T8" y="T9"/>
                </a:cxn>
              </a:cxnLst>
              <a:rect l="0" t="0" r="r" b="b"/>
              <a:pathLst>
                <a:path w="544" h="489">
                  <a:moveTo>
                    <a:pt x="14" y="489"/>
                  </a:moveTo>
                  <a:lnTo>
                    <a:pt x="0" y="473"/>
                  </a:lnTo>
                  <a:lnTo>
                    <a:pt x="530" y="0"/>
                  </a:lnTo>
                  <a:lnTo>
                    <a:pt x="544" y="19"/>
                  </a:lnTo>
                  <a:lnTo>
                    <a:pt x="14" y="48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4" name="Freeform 286"/>
            <p:cNvSpPr/>
            <p:nvPr/>
          </p:nvSpPr>
          <p:spPr bwMode="auto">
            <a:xfrm>
              <a:off x="5584358" y="4102678"/>
              <a:ext cx="446692" cy="129946"/>
            </a:xfrm>
            <a:custGeom>
              <a:avLst/>
              <a:gdLst>
                <a:gd name="T0" fmla="*/ 5 w 935"/>
                <a:gd name="T1" fmla="*/ 272 h 272"/>
                <a:gd name="T2" fmla="*/ 0 w 935"/>
                <a:gd name="T3" fmla="*/ 250 h 272"/>
                <a:gd name="T4" fmla="*/ 930 w 935"/>
                <a:gd name="T5" fmla="*/ 0 h 272"/>
                <a:gd name="T6" fmla="*/ 935 w 935"/>
                <a:gd name="T7" fmla="*/ 23 h 272"/>
                <a:gd name="T8" fmla="*/ 5 w 935"/>
                <a:gd name="T9" fmla="*/ 272 h 272"/>
              </a:gdLst>
              <a:ahLst/>
              <a:cxnLst>
                <a:cxn ang="0">
                  <a:pos x="T0" y="T1"/>
                </a:cxn>
                <a:cxn ang="0">
                  <a:pos x="T2" y="T3"/>
                </a:cxn>
                <a:cxn ang="0">
                  <a:pos x="T4" y="T5"/>
                </a:cxn>
                <a:cxn ang="0">
                  <a:pos x="T6" y="T7"/>
                </a:cxn>
                <a:cxn ang="0">
                  <a:pos x="T8" y="T9"/>
                </a:cxn>
              </a:cxnLst>
              <a:rect l="0" t="0" r="r" b="b"/>
              <a:pathLst>
                <a:path w="935" h="272">
                  <a:moveTo>
                    <a:pt x="5" y="272"/>
                  </a:moveTo>
                  <a:lnTo>
                    <a:pt x="0" y="250"/>
                  </a:lnTo>
                  <a:lnTo>
                    <a:pt x="930" y="0"/>
                  </a:lnTo>
                  <a:lnTo>
                    <a:pt x="935" y="23"/>
                  </a:lnTo>
                  <a:lnTo>
                    <a:pt x="5" y="27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5" name="Freeform 287"/>
            <p:cNvSpPr/>
            <p:nvPr/>
          </p:nvSpPr>
          <p:spPr bwMode="auto">
            <a:xfrm>
              <a:off x="5222705" y="4150930"/>
              <a:ext cx="364042" cy="81695"/>
            </a:xfrm>
            <a:custGeom>
              <a:avLst/>
              <a:gdLst>
                <a:gd name="T0" fmla="*/ 757 w 762"/>
                <a:gd name="T1" fmla="*/ 171 h 171"/>
                <a:gd name="T2" fmla="*/ 0 w 762"/>
                <a:gd name="T3" fmla="*/ 22 h 171"/>
                <a:gd name="T4" fmla="*/ 5 w 762"/>
                <a:gd name="T5" fmla="*/ 0 h 171"/>
                <a:gd name="T6" fmla="*/ 762 w 762"/>
                <a:gd name="T7" fmla="*/ 147 h 171"/>
                <a:gd name="T8" fmla="*/ 757 w 762"/>
                <a:gd name="T9" fmla="*/ 171 h 171"/>
              </a:gdLst>
              <a:ahLst/>
              <a:cxnLst>
                <a:cxn ang="0">
                  <a:pos x="T0" y="T1"/>
                </a:cxn>
                <a:cxn ang="0">
                  <a:pos x="T2" y="T3"/>
                </a:cxn>
                <a:cxn ang="0">
                  <a:pos x="T4" y="T5"/>
                </a:cxn>
                <a:cxn ang="0">
                  <a:pos x="T6" y="T7"/>
                </a:cxn>
                <a:cxn ang="0">
                  <a:pos x="T8" y="T9"/>
                </a:cxn>
              </a:cxnLst>
              <a:rect l="0" t="0" r="r" b="b"/>
              <a:pathLst>
                <a:path w="762" h="171">
                  <a:moveTo>
                    <a:pt x="757" y="171"/>
                  </a:moveTo>
                  <a:lnTo>
                    <a:pt x="0" y="22"/>
                  </a:lnTo>
                  <a:lnTo>
                    <a:pt x="5" y="0"/>
                  </a:lnTo>
                  <a:lnTo>
                    <a:pt x="762" y="147"/>
                  </a:lnTo>
                  <a:lnTo>
                    <a:pt x="757" y="17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6" name="Freeform 288"/>
            <p:cNvSpPr/>
            <p:nvPr/>
          </p:nvSpPr>
          <p:spPr bwMode="auto">
            <a:xfrm>
              <a:off x="5454411" y="4224502"/>
              <a:ext cx="135680" cy="196354"/>
            </a:xfrm>
            <a:custGeom>
              <a:avLst/>
              <a:gdLst>
                <a:gd name="T0" fmla="*/ 19 w 284"/>
                <a:gd name="T1" fmla="*/ 411 h 411"/>
                <a:gd name="T2" fmla="*/ 0 w 284"/>
                <a:gd name="T3" fmla="*/ 399 h 411"/>
                <a:gd name="T4" fmla="*/ 265 w 284"/>
                <a:gd name="T5" fmla="*/ 0 h 411"/>
                <a:gd name="T6" fmla="*/ 284 w 284"/>
                <a:gd name="T7" fmla="*/ 12 h 411"/>
                <a:gd name="T8" fmla="*/ 19 w 284"/>
                <a:gd name="T9" fmla="*/ 411 h 411"/>
              </a:gdLst>
              <a:ahLst/>
              <a:cxnLst>
                <a:cxn ang="0">
                  <a:pos x="T0" y="T1"/>
                </a:cxn>
                <a:cxn ang="0">
                  <a:pos x="T2" y="T3"/>
                </a:cxn>
                <a:cxn ang="0">
                  <a:pos x="T4" y="T5"/>
                </a:cxn>
                <a:cxn ang="0">
                  <a:pos x="T6" y="T7"/>
                </a:cxn>
                <a:cxn ang="0">
                  <a:pos x="T8" y="T9"/>
                </a:cxn>
              </a:cxnLst>
              <a:rect l="0" t="0" r="r" b="b"/>
              <a:pathLst>
                <a:path w="284" h="411">
                  <a:moveTo>
                    <a:pt x="19" y="411"/>
                  </a:moveTo>
                  <a:lnTo>
                    <a:pt x="0" y="399"/>
                  </a:lnTo>
                  <a:lnTo>
                    <a:pt x="265" y="0"/>
                  </a:lnTo>
                  <a:lnTo>
                    <a:pt x="284" y="12"/>
                  </a:lnTo>
                  <a:lnTo>
                    <a:pt x="19" y="41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7" name="Freeform 289"/>
            <p:cNvSpPr/>
            <p:nvPr/>
          </p:nvSpPr>
          <p:spPr bwMode="auto">
            <a:xfrm>
              <a:off x="6251291" y="4625330"/>
              <a:ext cx="102716" cy="352575"/>
            </a:xfrm>
            <a:custGeom>
              <a:avLst/>
              <a:gdLst>
                <a:gd name="T0" fmla="*/ 21 w 215"/>
                <a:gd name="T1" fmla="*/ 738 h 738"/>
                <a:gd name="T2" fmla="*/ 0 w 215"/>
                <a:gd name="T3" fmla="*/ 731 h 738"/>
                <a:gd name="T4" fmla="*/ 194 w 215"/>
                <a:gd name="T5" fmla="*/ 0 h 738"/>
                <a:gd name="T6" fmla="*/ 215 w 215"/>
                <a:gd name="T7" fmla="*/ 7 h 738"/>
                <a:gd name="T8" fmla="*/ 21 w 215"/>
                <a:gd name="T9" fmla="*/ 738 h 738"/>
              </a:gdLst>
              <a:ahLst/>
              <a:cxnLst>
                <a:cxn ang="0">
                  <a:pos x="T0" y="T1"/>
                </a:cxn>
                <a:cxn ang="0">
                  <a:pos x="T2" y="T3"/>
                </a:cxn>
                <a:cxn ang="0">
                  <a:pos x="T4" y="T5"/>
                </a:cxn>
                <a:cxn ang="0">
                  <a:pos x="T6" y="T7"/>
                </a:cxn>
                <a:cxn ang="0">
                  <a:pos x="T8" y="T9"/>
                </a:cxn>
              </a:cxnLst>
              <a:rect l="0" t="0" r="r" b="b"/>
              <a:pathLst>
                <a:path w="215" h="738">
                  <a:moveTo>
                    <a:pt x="21" y="738"/>
                  </a:moveTo>
                  <a:lnTo>
                    <a:pt x="0" y="731"/>
                  </a:lnTo>
                  <a:lnTo>
                    <a:pt x="194" y="0"/>
                  </a:lnTo>
                  <a:lnTo>
                    <a:pt x="215" y="7"/>
                  </a:lnTo>
                  <a:lnTo>
                    <a:pt x="21" y="73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8" name="Freeform 290"/>
            <p:cNvSpPr/>
            <p:nvPr/>
          </p:nvSpPr>
          <p:spPr bwMode="auto">
            <a:xfrm>
              <a:off x="6347318" y="4621986"/>
              <a:ext cx="350187" cy="208774"/>
            </a:xfrm>
            <a:custGeom>
              <a:avLst/>
              <a:gdLst>
                <a:gd name="T0" fmla="*/ 724 w 733"/>
                <a:gd name="T1" fmla="*/ 437 h 437"/>
                <a:gd name="T2" fmla="*/ 0 w 733"/>
                <a:gd name="T3" fmla="*/ 21 h 437"/>
                <a:gd name="T4" fmla="*/ 9 w 733"/>
                <a:gd name="T5" fmla="*/ 0 h 437"/>
                <a:gd name="T6" fmla="*/ 733 w 733"/>
                <a:gd name="T7" fmla="*/ 416 h 437"/>
                <a:gd name="T8" fmla="*/ 724 w 733"/>
                <a:gd name="T9" fmla="*/ 437 h 437"/>
              </a:gdLst>
              <a:ahLst/>
              <a:cxnLst>
                <a:cxn ang="0">
                  <a:pos x="T0" y="T1"/>
                </a:cxn>
                <a:cxn ang="0">
                  <a:pos x="T2" y="T3"/>
                </a:cxn>
                <a:cxn ang="0">
                  <a:pos x="T4" y="T5"/>
                </a:cxn>
                <a:cxn ang="0">
                  <a:pos x="T6" y="T7"/>
                </a:cxn>
                <a:cxn ang="0">
                  <a:pos x="T8" y="T9"/>
                </a:cxn>
              </a:cxnLst>
              <a:rect l="0" t="0" r="r" b="b"/>
              <a:pathLst>
                <a:path w="733" h="437">
                  <a:moveTo>
                    <a:pt x="724" y="437"/>
                  </a:moveTo>
                  <a:lnTo>
                    <a:pt x="0" y="21"/>
                  </a:lnTo>
                  <a:lnTo>
                    <a:pt x="9" y="0"/>
                  </a:lnTo>
                  <a:lnTo>
                    <a:pt x="733" y="416"/>
                  </a:lnTo>
                  <a:lnTo>
                    <a:pt x="724" y="43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59" name="Freeform 291"/>
            <p:cNvSpPr/>
            <p:nvPr/>
          </p:nvSpPr>
          <p:spPr bwMode="auto">
            <a:xfrm>
              <a:off x="5845684" y="1970501"/>
              <a:ext cx="310534" cy="113703"/>
            </a:xfrm>
            <a:custGeom>
              <a:avLst/>
              <a:gdLst>
                <a:gd name="T0" fmla="*/ 643 w 650"/>
                <a:gd name="T1" fmla="*/ 238 h 238"/>
                <a:gd name="T2" fmla="*/ 0 w 650"/>
                <a:gd name="T3" fmla="*/ 21 h 238"/>
                <a:gd name="T4" fmla="*/ 7 w 650"/>
                <a:gd name="T5" fmla="*/ 0 h 238"/>
                <a:gd name="T6" fmla="*/ 650 w 650"/>
                <a:gd name="T7" fmla="*/ 219 h 238"/>
                <a:gd name="T8" fmla="*/ 643 w 650"/>
                <a:gd name="T9" fmla="*/ 238 h 238"/>
              </a:gdLst>
              <a:ahLst/>
              <a:cxnLst>
                <a:cxn ang="0">
                  <a:pos x="T0" y="T1"/>
                </a:cxn>
                <a:cxn ang="0">
                  <a:pos x="T2" y="T3"/>
                </a:cxn>
                <a:cxn ang="0">
                  <a:pos x="T4" y="T5"/>
                </a:cxn>
                <a:cxn ang="0">
                  <a:pos x="T6" y="T7"/>
                </a:cxn>
                <a:cxn ang="0">
                  <a:pos x="T8" y="T9"/>
                </a:cxn>
              </a:cxnLst>
              <a:rect l="0" t="0" r="r" b="b"/>
              <a:pathLst>
                <a:path w="650" h="238">
                  <a:moveTo>
                    <a:pt x="643" y="238"/>
                  </a:moveTo>
                  <a:lnTo>
                    <a:pt x="0" y="21"/>
                  </a:lnTo>
                  <a:lnTo>
                    <a:pt x="7" y="0"/>
                  </a:lnTo>
                  <a:lnTo>
                    <a:pt x="650" y="219"/>
                  </a:lnTo>
                  <a:lnTo>
                    <a:pt x="643" y="23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0" name="Freeform 292"/>
            <p:cNvSpPr/>
            <p:nvPr/>
          </p:nvSpPr>
          <p:spPr bwMode="auto">
            <a:xfrm>
              <a:off x="6151920" y="1977191"/>
              <a:ext cx="224540" cy="107014"/>
            </a:xfrm>
            <a:custGeom>
              <a:avLst/>
              <a:gdLst>
                <a:gd name="T0" fmla="*/ 9 w 470"/>
                <a:gd name="T1" fmla="*/ 224 h 224"/>
                <a:gd name="T2" fmla="*/ 0 w 470"/>
                <a:gd name="T3" fmla="*/ 205 h 224"/>
                <a:gd name="T4" fmla="*/ 461 w 470"/>
                <a:gd name="T5" fmla="*/ 0 h 224"/>
                <a:gd name="T6" fmla="*/ 470 w 470"/>
                <a:gd name="T7" fmla="*/ 21 h 224"/>
                <a:gd name="T8" fmla="*/ 9 w 470"/>
                <a:gd name="T9" fmla="*/ 224 h 224"/>
              </a:gdLst>
              <a:ahLst/>
              <a:cxnLst>
                <a:cxn ang="0">
                  <a:pos x="T0" y="T1"/>
                </a:cxn>
                <a:cxn ang="0">
                  <a:pos x="T2" y="T3"/>
                </a:cxn>
                <a:cxn ang="0">
                  <a:pos x="T4" y="T5"/>
                </a:cxn>
                <a:cxn ang="0">
                  <a:pos x="T6" y="T7"/>
                </a:cxn>
                <a:cxn ang="0">
                  <a:pos x="T8" y="T9"/>
                </a:cxn>
              </a:cxnLst>
              <a:rect l="0" t="0" r="r" b="b"/>
              <a:pathLst>
                <a:path w="470" h="224">
                  <a:moveTo>
                    <a:pt x="9" y="224"/>
                  </a:moveTo>
                  <a:lnTo>
                    <a:pt x="0" y="205"/>
                  </a:lnTo>
                  <a:lnTo>
                    <a:pt x="461" y="0"/>
                  </a:lnTo>
                  <a:lnTo>
                    <a:pt x="470" y="21"/>
                  </a:lnTo>
                  <a:lnTo>
                    <a:pt x="9" y="22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1" name="Freeform 293"/>
            <p:cNvSpPr/>
            <p:nvPr/>
          </p:nvSpPr>
          <p:spPr bwMode="auto">
            <a:xfrm>
              <a:off x="5845684" y="2259537"/>
              <a:ext cx="221196" cy="974601"/>
            </a:xfrm>
            <a:custGeom>
              <a:avLst/>
              <a:gdLst>
                <a:gd name="T0" fmla="*/ 442 w 463"/>
                <a:gd name="T1" fmla="*/ 2040 h 2040"/>
                <a:gd name="T2" fmla="*/ 0 w 463"/>
                <a:gd name="T3" fmla="*/ 4 h 2040"/>
                <a:gd name="T4" fmla="*/ 21 w 463"/>
                <a:gd name="T5" fmla="*/ 0 h 2040"/>
                <a:gd name="T6" fmla="*/ 463 w 463"/>
                <a:gd name="T7" fmla="*/ 2035 h 2040"/>
                <a:gd name="T8" fmla="*/ 442 w 463"/>
                <a:gd name="T9" fmla="*/ 2040 h 2040"/>
              </a:gdLst>
              <a:ahLst/>
              <a:cxnLst>
                <a:cxn ang="0">
                  <a:pos x="T0" y="T1"/>
                </a:cxn>
                <a:cxn ang="0">
                  <a:pos x="T2" y="T3"/>
                </a:cxn>
                <a:cxn ang="0">
                  <a:pos x="T4" y="T5"/>
                </a:cxn>
                <a:cxn ang="0">
                  <a:pos x="T6" y="T7"/>
                </a:cxn>
                <a:cxn ang="0">
                  <a:pos x="T8" y="T9"/>
                </a:cxn>
              </a:cxnLst>
              <a:rect l="0" t="0" r="r" b="b"/>
              <a:pathLst>
                <a:path w="463" h="2040">
                  <a:moveTo>
                    <a:pt x="442" y="2040"/>
                  </a:moveTo>
                  <a:lnTo>
                    <a:pt x="0" y="4"/>
                  </a:lnTo>
                  <a:lnTo>
                    <a:pt x="21" y="0"/>
                  </a:lnTo>
                  <a:lnTo>
                    <a:pt x="463" y="2035"/>
                  </a:lnTo>
                  <a:lnTo>
                    <a:pt x="442" y="204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2" name="Freeform 294"/>
            <p:cNvSpPr/>
            <p:nvPr/>
          </p:nvSpPr>
          <p:spPr bwMode="auto">
            <a:xfrm>
              <a:off x="5846641" y="2124813"/>
              <a:ext cx="135680" cy="139024"/>
            </a:xfrm>
            <a:custGeom>
              <a:avLst/>
              <a:gdLst>
                <a:gd name="T0" fmla="*/ 17 w 284"/>
                <a:gd name="T1" fmla="*/ 291 h 291"/>
                <a:gd name="T2" fmla="*/ 0 w 284"/>
                <a:gd name="T3" fmla="*/ 275 h 291"/>
                <a:gd name="T4" fmla="*/ 267 w 284"/>
                <a:gd name="T5" fmla="*/ 0 h 291"/>
                <a:gd name="T6" fmla="*/ 284 w 284"/>
                <a:gd name="T7" fmla="*/ 17 h 291"/>
                <a:gd name="T8" fmla="*/ 17 w 284"/>
                <a:gd name="T9" fmla="*/ 291 h 291"/>
              </a:gdLst>
              <a:ahLst/>
              <a:cxnLst>
                <a:cxn ang="0">
                  <a:pos x="T0" y="T1"/>
                </a:cxn>
                <a:cxn ang="0">
                  <a:pos x="T2" y="T3"/>
                </a:cxn>
                <a:cxn ang="0">
                  <a:pos x="T4" y="T5"/>
                </a:cxn>
                <a:cxn ang="0">
                  <a:pos x="T6" y="T7"/>
                </a:cxn>
                <a:cxn ang="0">
                  <a:pos x="T8" y="T9"/>
                </a:cxn>
              </a:cxnLst>
              <a:rect l="0" t="0" r="r" b="b"/>
              <a:pathLst>
                <a:path w="284" h="291">
                  <a:moveTo>
                    <a:pt x="17" y="291"/>
                  </a:moveTo>
                  <a:lnTo>
                    <a:pt x="0" y="275"/>
                  </a:lnTo>
                  <a:lnTo>
                    <a:pt x="267" y="0"/>
                  </a:lnTo>
                  <a:lnTo>
                    <a:pt x="284" y="17"/>
                  </a:lnTo>
                  <a:lnTo>
                    <a:pt x="17" y="29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3" name="Freeform 295"/>
            <p:cNvSpPr/>
            <p:nvPr/>
          </p:nvSpPr>
          <p:spPr bwMode="auto">
            <a:xfrm>
              <a:off x="5671785" y="2069872"/>
              <a:ext cx="182976" cy="193964"/>
            </a:xfrm>
            <a:custGeom>
              <a:avLst/>
              <a:gdLst>
                <a:gd name="T0" fmla="*/ 366 w 383"/>
                <a:gd name="T1" fmla="*/ 406 h 406"/>
                <a:gd name="T2" fmla="*/ 0 w 383"/>
                <a:gd name="T3" fmla="*/ 16 h 406"/>
                <a:gd name="T4" fmla="*/ 16 w 383"/>
                <a:gd name="T5" fmla="*/ 0 h 406"/>
                <a:gd name="T6" fmla="*/ 383 w 383"/>
                <a:gd name="T7" fmla="*/ 390 h 406"/>
                <a:gd name="T8" fmla="*/ 366 w 383"/>
                <a:gd name="T9" fmla="*/ 406 h 406"/>
              </a:gdLst>
              <a:ahLst/>
              <a:cxnLst>
                <a:cxn ang="0">
                  <a:pos x="T0" y="T1"/>
                </a:cxn>
                <a:cxn ang="0">
                  <a:pos x="T2" y="T3"/>
                </a:cxn>
                <a:cxn ang="0">
                  <a:pos x="T4" y="T5"/>
                </a:cxn>
                <a:cxn ang="0">
                  <a:pos x="T6" y="T7"/>
                </a:cxn>
                <a:cxn ang="0">
                  <a:pos x="T8" y="T9"/>
                </a:cxn>
              </a:cxnLst>
              <a:rect l="0" t="0" r="r" b="b"/>
              <a:pathLst>
                <a:path w="383" h="406">
                  <a:moveTo>
                    <a:pt x="366" y="406"/>
                  </a:moveTo>
                  <a:lnTo>
                    <a:pt x="0" y="16"/>
                  </a:lnTo>
                  <a:lnTo>
                    <a:pt x="16" y="0"/>
                  </a:lnTo>
                  <a:lnTo>
                    <a:pt x="383" y="390"/>
                  </a:lnTo>
                  <a:lnTo>
                    <a:pt x="366" y="40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4" name="Freeform 296"/>
            <p:cNvSpPr/>
            <p:nvPr/>
          </p:nvSpPr>
          <p:spPr bwMode="auto">
            <a:xfrm>
              <a:off x="5205028" y="2784580"/>
              <a:ext cx="185365" cy="286648"/>
            </a:xfrm>
            <a:custGeom>
              <a:avLst/>
              <a:gdLst>
                <a:gd name="T0" fmla="*/ 369 w 388"/>
                <a:gd name="T1" fmla="*/ 600 h 600"/>
                <a:gd name="T2" fmla="*/ 0 w 388"/>
                <a:gd name="T3" fmla="*/ 12 h 600"/>
                <a:gd name="T4" fmla="*/ 19 w 388"/>
                <a:gd name="T5" fmla="*/ 0 h 600"/>
                <a:gd name="T6" fmla="*/ 388 w 388"/>
                <a:gd name="T7" fmla="*/ 589 h 600"/>
                <a:gd name="T8" fmla="*/ 369 w 388"/>
                <a:gd name="T9" fmla="*/ 600 h 600"/>
              </a:gdLst>
              <a:ahLst/>
              <a:cxnLst>
                <a:cxn ang="0">
                  <a:pos x="T0" y="T1"/>
                </a:cxn>
                <a:cxn ang="0">
                  <a:pos x="T2" y="T3"/>
                </a:cxn>
                <a:cxn ang="0">
                  <a:pos x="T4" y="T5"/>
                </a:cxn>
                <a:cxn ang="0">
                  <a:pos x="T6" y="T7"/>
                </a:cxn>
                <a:cxn ang="0">
                  <a:pos x="T8" y="T9"/>
                </a:cxn>
              </a:cxnLst>
              <a:rect l="0" t="0" r="r" b="b"/>
              <a:pathLst>
                <a:path w="388" h="600">
                  <a:moveTo>
                    <a:pt x="369" y="600"/>
                  </a:moveTo>
                  <a:lnTo>
                    <a:pt x="0" y="12"/>
                  </a:lnTo>
                  <a:lnTo>
                    <a:pt x="19" y="0"/>
                  </a:lnTo>
                  <a:lnTo>
                    <a:pt x="388" y="589"/>
                  </a:lnTo>
                  <a:lnTo>
                    <a:pt x="369" y="6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5" name="Freeform 297"/>
            <p:cNvSpPr/>
            <p:nvPr/>
          </p:nvSpPr>
          <p:spPr bwMode="auto">
            <a:xfrm>
              <a:off x="5205028" y="2648899"/>
              <a:ext cx="154790" cy="142368"/>
            </a:xfrm>
            <a:custGeom>
              <a:avLst/>
              <a:gdLst>
                <a:gd name="T0" fmla="*/ 16 w 324"/>
                <a:gd name="T1" fmla="*/ 298 h 298"/>
                <a:gd name="T2" fmla="*/ 0 w 324"/>
                <a:gd name="T3" fmla="*/ 282 h 298"/>
                <a:gd name="T4" fmla="*/ 310 w 324"/>
                <a:gd name="T5" fmla="*/ 0 h 298"/>
                <a:gd name="T6" fmla="*/ 324 w 324"/>
                <a:gd name="T7" fmla="*/ 17 h 298"/>
                <a:gd name="T8" fmla="*/ 16 w 324"/>
                <a:gd name="T9" fmla="*/ 298 h 298"/>
              </a:gdLst>
              <a:ahLst/>
              <a:cxnLst>
                <a:cxn ang="0">
                  <a:pos x="T0" y="T1"/>
                </a:cxn>
                <a:cxn ang="0">
                  <a:pos x="T2" y="T3"/>
                </a:cxn>
                <a:cxn ang="0">
                  <a:pos x="T4" y="T5"/>
                </a:cxn>
                <a:cxn ang="0">
                  <a:pos x="T6" y="T7"/>
                </a:cxn>
                <a:cxn ang="0">
                  <a:pos x="T8" y="T9"/>
                </a:cxn>
              </a:cxnLst>
              <a:rect l="0" t="0" r="r" b="b"/>
              <a:pathLst>
                <a:path w="324" h="298">
                  <a:moveTo>
                    <a:pt x="16" y="298"/>
                  </a:moveTo>
                  <a:lnTo>
                    <a:pt x="0" y="282"/>
                  </a:lnTo>
                  <a:lnTo>
                    <a:pt x="310" y="0"/>
                  </a:lnTo>
                  <a:lnTo>
                    <a:pt x="324" y="17"/>
                  </a:lnTo>
                  <a:lnTo>
                    <a:pt x="16" y="29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6" name="Freeform 298"/>
            <p:cNvSpPr/>
            <p:nvPr/>
          </p:nvSpPr>
          <p:spPr bwMode="auto">
            <a:xfrm>
              <a:off x="4941791" y="2641256"/>
              <a:ext cx="269926" cy="150012"/>
            </a:xfrm>
            <a:custGeom>
              <a:avLst/>
              <a:gdLst>
                <a:gd name="T0" fmla="*/ 553 w 565"/>
                <a:gd name="T1" fmla="*/ 314 h 314"/>
                <a:gd name="T2" fmla="*/ 0 w 565"/>
                <a:gd name="T3" fmla="*/ 21 h 314"/>
                <a:gd name="T4" fmla="*/ 9 w 565"/>
                <a:gd name="T5" fmla="*/ 0 h 314"/>
                <a:gd name="T6" fmla="*/ 565 w 565"/>
                <a:gd name="T7" fmla="*/ 295 h 314"/>
                <a:gd name="T8" fmla="*/ 553 w 565"/>
                <a:gd name="T9" fmla="*/ 314 h 314"/>
              </a:gdLst>
              <a:ahLst/>
              <a:cxnLst>
                <a:cxn ang="0">
                  <a:pos x="T0" y="T1"/>
                </a:cxn>
                <a:cxn ang="0">
                  <a:pos x="T2" y="T3"/>
                </a:cxn>
                <a:cxn ang="0">
                  <a:pos x="T4" y="T5"/>
                </a:cxn>
                <a:cxn ang="0">
                  <a:pos x="T6" y="T7"/>
                </a:cxn>
                <a:cxn ang="0">
                  <a:pos x="T8" y="T9"/>
                </a:cxn>
              </a:cxnLst>
              <a:rect l="0" t="0" r="r" b="b"/>
              <a:pathLst>
                <a:path w="565" h="314">
                  <a:moveTo>
                    <a:pt x="553" y="314"/>
                  </a:moveTo>
                  <a:lnTo>
                    <a:pt x="0" y="21"/>
                  </a:lnTo>
                  <a:lnTo>
                    <a:pt x="9" y="0"/>
                  </a:lnTo>
                  <a:lnTo>
                    <a:pt x="565" y="295"/>
                  </a:lnTo>
                  <a:lnTo>
                    <a:pt x="553" y="31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7" name="Freeform 299"/>
            <p:cNvSpPr/>
            <p:nvPr/>
          </p:nvSpPr>
          <p:spPr bwMode="auto">
            <a:xfrm>
              <a:off x="4824265" y="3063582"/>
              <a:ext cx="563739" cy="338722"/>
            </a:xfrm>
            <a:custGeom>
              <a:avLst/>
              <a:gdLst>
                <a:gd name="T0" fmla="*/ 11 w 1180"/>
                <a:gd name="T1" fmla="*/ 709 h 709"/>
                <a:gd name="T2" fmla="*/ 0 w 1180"/>
                <a:gd name="T3" fmla="*/ 688 h 709"/>
                <a:gd name="T4" fmla="*/ 1168 w 1180"/>
                <a:gd name="T5" fmla="*/ 0 h 709"/>
                <a:gd name="T6" fmla="*/ 1180 w 1180"/>
                <a:gd name="T7" fmla="*/ 19 h 709"/>
                <a:gd name="T8" fmla="*/ 11 w 1180"/>
                <a:gd name="T9" fmla="*/ 709 h 709"/>
              </a:gdLst>
              <a:ahLst/>
              <a:cxnLst>
                <a:cxn ang="0">
                  <a:pos x="T0" y="T1"/>
                </a:cxn>
                <a:cxn ang="0">
                  <a:pos x="T2" y="T3"/>
                </a:cxn>
                <a:cxn ang="0">
                  <a:pos x="T4" y="T5"/>
                </a:cxn>
                <a:cxn ang="0">
                  <a:pos x="T6" y="T7"/>
                </a:cxn>
                <a:cxn ang="0">
                  <a:pos x="T8" y="T9"/>
                </a:cxn>
              </a:cxnLst>
              <a:rect l="0" t="0" r="r" b="b"/>
              <a:pathLst>
                <a:path w="1180" h="709">
                  <a:moveTo>
                    <a:pt x="11" y="709"/>
                  </a:moveTo>
                  <a:lnTo>
                    <a:pt x="0" y="688"/>
                  </a:lnTo>
                  <a:lnTo>
                    <a:pt x="1168" y="0"/>
                  </a:lnTo>
                  <a:lnTo>
                    <a:pt x="1180" y="19"/>
                  </a:lnTo>
                  <a:lnTo>
                    <a:pt x="11" y="70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8" name="Freeform 300"/>
            <p:cNvSpPr/>
            <p:nvPr/>
          </p:nvSpPr>
          <p:spPr bwMode="auto">
            <a:xfrm>
              <a:off x="5838997" y="3698027"/>
              <a:ext cx="195397" cy="412294"/>
            </a:xfrm>
            <a:custGeom>
              <a:avLst/>
              <a:gdLst>
                <a:gd name="T0" fmla="*/ 388 w 409"/>
                <a:gd name="T1" fmla="*/ 863 h 863"/>
                <a:gd name="T2" fmla="*/ 0 w 409"/>
                <a:gd name="T3" fmla="*/ 7 h 863"/>
                <a:gd name="T4" fmla="*/ 21 w 409"/>
                <a:gd name="T5" fmla="*/ 0 h 863"/>
                <a:gd name="T6" fmla="*/ 409 w 409"/>
                <a:gd name="T7" fmla="*/ 854 h 863"/>
                <a:gd name="T8" fmla="*/ 388 w 409"/>
                <a:gd name="T9" fmla="*/ 863 h 863"/>
              </a:gdLst>
              <a:ahLst/>
              <a:cxnLst>
                <a:cxn ang="0">
                  <a:pos x="T0" y="T1"/>
                </a:cxn>
                <a:cxn ang="0">
                  <a:pos x="T2" y="T3"/>
                </a:cxn>
                <a:cxn ang="0">
                  <a:pos x="T4" y="T5"/>
                </a:cxn>
                <a:cxn ang="0">
                  <a:pos x="T6" y="T7"/>
                </a:cxn>
                <a:cxn ang="0">
                  <a:pos x="T8" y="T9"/>
                </a:cxn>
              </a:cxnLst>
              <a:rect l="0" t="0" r="r" b="b"/>
              <a:pathLst>
                <a:path w="409" h="863">
                  <a:moveTo>
                    <a:pt x="388" y="863"/>
                  </a:moveTo>
                  <a:lnTo>
                    <a:pt x="0" y="7"/>
                  </a:lnTo>
                  <a:lnTo>
                    <a:pt x="21" y="0"/>
                  </a:lnTo>
                  <a:lnTo>
                    <a:pt x="409" y="854"/>
                  </a:lnTo>
                  <a:lnTo>
                    <a:pt x="388" y="86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69" name="Freeform 301"/>
            <p:cNvSpPr/>
            <p:nvPr/>
          </p:nvSpPr>
          <p:spPr bwMode="auto">
            <a:xfrm>
              <a:off x="6060192" y="2980932"/>
              <a:ext cx="568517" cy="257504"/>
            </a:xfrm>
            <a:custGeom>
              <a:avLst/>
              <a:gdLst>
                <a:gd name="T0" fmla="*/ 7 w 1190"/>
                <a:gd name="T1" fmla="*/ 539 h 539"/>
                <a:gd name="T2" fmla="*/ 0 w 1190"/>
                <a:gd name="T3" fmla="*/ 518 h 539"/>
                <a:gd name="T4" fmla="*/ 1180 w 1190"/>
                <a:gd name="T5" fmla="*/ 0 h 539"/>
                <a:gd name="T6" fmla="*/ 1190 w 1190"/>
                <a:gd name="T7" fmla="*/ 22 h 539"/>
                <a:gd name="T8" fmla="*/ 7 w 1190"/>
                <a:gd name="T9" fmla="*/ 539 h 539"/>
              </a:gdLst>
              <a:ahLst/>
              <a:cxnLst>
                <a:cxn ang="0">
                  <a:pos x="T0" y="T1"/>
                </a:cxn>
                <a:cxn ang="0">
                  <a:pos x="T2" y="T3"/>
                </a:cxn>
                <a:cxn ang="0">
                  <a:pos x="T4" y="T5"/>
                </a:cxn>
                <a:cxn ang="0">
                  <a:pos x="T6" y="T7"/>
                </a:cxn>
                <a:cxn ang="0">
                  <a:pos x="T8" y="T9"/>
                </a:cxn>
              </a:cxnLst>
              <a:rect l="0" t="0" r="r" b="b"/>
              <a:pathLst>
                <a:path w="1190" h="539">
                  <a:moveTo>
                    <a:pt x="7" y="539"/>
                  </a:moveTo>
                  <a:lnTo>
                    <a:pt x="0" y="518"/>
                  </a:lnTo>
                  <a:lnTo>
                    <a:pt x="1180" y="0"/>
                  </a:lnTo>
                  <a:lnTo>
                    <a:pt x="1190" y="22"/>
                  </a:lnTo>
                  <a:lnTo>
                    <a:pt x="7" y="53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0" name="Freeform 302"/>
            <p:cNvSpPr/>
            <p:nvPr/>
          </p:nvSpPr>
          <p:spPr bwMode="auto">
            <a:xfrm>
              <a:off x="5383227" y="3063582"/>
              <a:ext cx="289515" cy="146668"/>
            </a:xfrm>
            <a:custGeom>
              <a:avLst/>
              <a:gdLst>
                <a:gd name="T0" fmla="*/ 596 w 606"/>
                <a:gd name="T1" fmla="*/ 307 h 307"/>
                <a:gd name="T2" fmla="*/ 0 w 606"/>
                <a:gd name="T3" fmla="*/ 21 h 307"/>
                <a:gd name="T4" fmla="*/ 10 w 606"/>
                <a:gd name="T5" fmla="*/ 0 h 307"/>
                <a:gd name="T6" fmla="*/ 606 w 606"/>
                <a:gd name="T7" fmla="*/ 288 h 307"/>
                <a:gd name="T8" fmla="*/ 596 w 606"/>
                <a:gd name="T9" fmla="*/ 307 h 307"/>
              </a:gdLst>
              <a:ahLst/>
              <a:cxnLst>
                <a:cxn ang="0">
                  <a:pos x="T0" y="T1"/>
                </a:cxn>
                <a:cxn ang="0">
                  <a:pos x="T2" y="T3"/>
                </a:cxn>
                <a:cxn ang="0">
                  <a:pos x="T4" y="T5"/>
                </a:cxn>
                <a:cxn ang="0">
                  <a:pos x="T6" y="T7"/>
                </a:cxn>
                <a:cxn ang="0">
                  <a:pos x="T8" y="T9"/>
                </a:cxn>
              </a:cxnLst>
              <a:rect l="0" t="0" r="r" b="b"/>
              <a:pathLst>
                <a:path w="606" h="307">
                  <a:moveTo>
                    <a:pt x="596" y="307"/>
                  </a:moveTo>
                  <a:lnTo>
                    <a:pt x="0" y="21"/>
                  </a:lnTo>
                  <a:lnTo>
                    <a:pt x="10" y="0"/>
                  </a:lnTo>
                  <a:lnTo>
                    <a:pt x="606" y="288"/>
                  </a:lnTo>
                  <a:lnTo>
                    <a:pt x="596" y="30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1" name="Freeform 303"/>
            <p:cNvSpPr/>
            <p:nvPr/>
          </p:nvSpPr>
          <p:spPr bwMode="auto">
            <a:xfrm>
              <a:off x="6227404" y="2366553"/>
              <a:ext cx="291902" cy="239350"/>
            </a:xfrm>
            <a:custGeom>
              <a:avLst/>
              <a:gdLst>
                <a:gd name="T0" fmla="*/ 596 w 611"/>
                <a:gd name="T1" fmla="*/ 501 h 501"/>
                <a:gd name="T2" fmla="*/ 0 w 611"/>
                <a:gd name="T3" fmla="*/ 19 h 501"/>
                <a:gd name="T4" fmla="*/ 14 w 611"/>
                <a:gd name="T5" fmla="*/ 0 h 501"/>
                <a:gd name="T6" fmla="*/ 611 w 611"/>
                <a:gd name="T7" fmla="*/ 485 h 501"/>
                <a:gd name="T8" fmla="*/ 596 w 611"/>
                <a:gd name="T9" fmla="*/ 501 h 501"/>
              </a:gdLst>
              <a:ahLst/>
              <a:cxnLst>
                <a:cxn ang="0">
                  <a:pos x="T0" y="T1"/>
                </a:cxn>
                <a:cxn ang="0">
                  <a:pos x="T2" y="T3"/>
                </a:cxn>
                <a:cxn ang="0">
                  <a:pos x="T4" y="T5"/>
                </a:cxn>
                <a:cxn ang="0">
                  <a:pos x="T6" y="T7"/>
                </a:cxn>
                <a:cxn ang="0">
                  <a:pos x="T8" y="T9"/>
                </a:cxn>
              </a:cxnLst>
              <a:rect l="0" t="0" r="r" b="b"/>
              <a:pathLst>
                <a:path w="611" h="501">
                  <a:moveTo>
                    <a:pt x="596" y="501"/>
                  </a:moveTo>
                  <a:lnTo>
                    <a:pt x="0" y="19"/>
                  </a:lnTo>
                  <a:lnTo>
                    <a:pt x="14" y="0"/>
                  </a:lnTo>
                  <a:lnTo>
                    <a:pt x="611" y="485"/>
                  </a:lnTo>
                  <a:lnTo>
                    <a:pt x="596" y="50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2" name="Freeform 304"/>
            <p:cNvSpPr/>
            <p:nvPr/>
          </p:nvSpPr>
          <p:spPr bwMode="auto">
            <a:xfrm>
              <a:off x="5913524" y="2560994"/>
              <a:ext cx="604349" cy="44908"/>
            </a:xfrm>
            <a:custGeom>
              <a:avLst/>
              <a:gdLst>
                <a:gd name="T0" fmla="*/ 1263 w 1265"/>
                <a:gd name="T1" fmla="*/ 94 h 94"/>
                <a:gd name="T2" fmla="*/ 0 w 1265"/>
                <a:gd name="T3" fmla="*/ 21 h 94"/>
                <a:gd name="T4" fmla="*/ 0 w 1265"/>
                <a:gd name="T5" fmla="*/ 0 h 94"/>
                <a:gd name="T6" fmla="*/ 1265 w 1265"/>
                <a:gd name="T7" fmla="*/ 71 h 94"/>
                <a:gd name="T8" fmla="*/ 1263 w 1265"/>
                <a:gd name="T9" fmla="*/ 94 h 94"/>
              </a:gdLst>
              <a:ahLst/>
              <a:cxnLst>
                <a:cxn ang="0">
                  <a:pos x="T0" y="T1"/>
                </a:cxn>
                <a:cxn ang="0">
                  <a:pos x="T2" y="T3"/>
                </a:cxn>
                <a:cxn ang="0">
                  <a:pos x="T4" y="T5"/>
                </a:cxn>
                <a:cxn ang="0">
                  <a:pos x="T6" y="T7"/>
                </a:cxn>
                <a:cxn ang="0">
                  <a:pos x="T8" y="T9"/>
                </a:cxn>
              </a:cxnLst>
              <a:rect l="0" t="0" r="r" b="b"/>
              <a:pathLst>
                <a:path w="1265" h="94">
                  <a:moveTo>
                    <a:pt x="1263" y="94"/>
                  </a:moveTo>
                  <a:lnTo>
                    <a:pt x="0" y="21"/>
                  </a:lnTo>
                  <a:lnTo>
                    <a:pt x="0" y="0"/>
                  </a:lnTo>
                  <a:lnTo>
                    <a:pt x="1265" y="71"/>
                  </a:lnTo>
                  <a:lnTo>
                    <a:pt x="1263" y="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3" name="Rectangle 305"/>
            <p:cNvSpPr>
              <a:spLocks noChangeArrowheads="1"/>
            </p:cNvSpPr>
            <p:nvPr/>
          </p:nvSpPr>
          <p:spPr bwMode="auto">
            <a:xfrm>
              <a:off x="5916869" y="2560994"/>
              <a:ext cx="956" cy="10033"/>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4" name="Freeform 306"/>
            <p:cNvSpPr/>
            <p:nvPr/>
          </p:nvSpPr>
          <p:spPr bwMode="auto">
            <a:xfrm>
              <a:off x="5801733" y="2561950"/>
              <a:ext cx="120870" cy="139024"/>
            </a:xfrm>
            <a:custGeom>
              <a:avLst/>
              <a:gdLst>
                <a:gd name="T0" fmla="*/ 16 w 253"/>
                <a:gd name="T1" fmla="*/ 291 h 291"/>
                <a:gd name="T2" fmla="*/ 0 w 253"/>
                <a:gd name="T3" fmla="*/ 277 h 291"/>
                <a:gd name="T4" fmla="*/ 236 w 253"/>
                <a:gd name="T5" fmla="*/ 0 h 291"/>
                <a:gd name="T6" fmla="*/ 253 w 253"/>
                <a:gd name="T7" fmla="*/ 17 h 291"/>
                <a:gd name="T8" fmla="*/ 16 w 253"/>
                <a:gd name="T9" fmla="*/ 291 h 291"/>
              </a:gdLst>
              <a:ahLst/>
              <a:cxnLst>
                <a:cxn ang="0">
                  <a:pos x="T0" y="T1"/>
                </a:cxn>
                <a:cxn ang="0">
                  <a:pos x="T2" y="T3"/>
                </a:cxn>
                <a:cxn ang="0">
                  <a:pos x="T4" y="T5"/>
                </a:cxn>
                <a:cxn ang="0">
                  <a:pos x="T6" y="T7"/>
                </a:cxn>
                <a:cxn ang="0">
                  <a:pos x="T8" y="T9"/>
                </a:cxn>
              </a:cxnLst>
              <a:rect l="0" t="0" r="r" b="b"/>
              <a:pathLst>
                <a:path w="253" h="291">
                  <a:moveTo>
                    <a:pt x="16" y="291"/>
                  </a:moveTo>
                  <a:lnTo>
                    <a:pt x="0" y="277"/>
                  </a:lnTo>
                  <a:lnTo>
                    <a:pt x="236" y="0"/>
                  </a:lnTo>
                  <a:lnTo>
                    <a:pt x="253" y="17"/>
                  </a:lnTo>
                  <a:lnTo>
                    <a:pt x="16" y="29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5" name="Freeform 307"/>
            <p:cNvSpPr/>
            <p:nvPr/>
          </p:nvSpPr>
          <p:spPr bwMode="auto">
            <a:xfrm>
              <a:off x="5741536" y="2425315"/>
              <a:ext cx="179632" cy="143324"/>
            </a:xfrm>
            <a:custGeom>
              <a:avLst/>
              <a:gdLst>
                <a:gd name="T0" fmla="*/ 362 w 376"/>
                <a:gd name="T1" fmla="*/ 300 h 300"/>
                <a:gd name="T2" fmla="*/ 0 w 376"/>
                <a:gd name="T3" fmla="*/ 17 h 300"/>
                <a:gd name="T4" fmla="*/ 14 w 376"/>
                <a:gd name="T5" fmla="*/ 0 h 300"/>
                <a:gd name="T6" fmla="*/ 376 w 376"/>
                <a:gd name="T7" fmla="*/ 282 h 300"/>
                <a:gd name="T8" fmla="*/ 362 w 376"/>
                <a:gd name="T9" fmla="*/ 300 h 300"/>
              </a:gdLst>
              <a:ahLst/>
              <a:cxnLst>
                <a:cxn ang="0">
                  <a:pos x="T0" y="T1"/>
                </a:cxn>
                <a:cxn ang="0">
                  <a:pos x="T2" y="T3"/>
                </a:cxn>
                <a:cxn ang="0">
                  <a:pos x="T4" y="T5"/>
                </a:cxn>
                <a:cxn ang="0">
                  <a:pos x="T6" y="T7"/>
                </a:cxn>
                <a:cxn ang="0">
                  <a:pos x="T8" y="T9"/>
                </a:cxn>
              </a:cxnLst>
              <a:rect l="0" t="0" r="r" b="b"/>
              <a:pathLst>
                <a:path w="376" h="300">
                  <a:moveTo>
                    <a:pt x="362" y="300"/>
                  </a:moveTo>
                  <a:lnTo>
                    <a:pt x="0" y="17"/>
                  </a:lnTo>
                  <a:lnTo>
                    <a:pt x="14" y="0"/>
                  </a:lnTo>
                  <a:lnTo>
                    <a:pt x="376" y="282"/>
                  </a:lnTo>
                  <a:lnTo>
                    <a:pt x="362" y="3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6" name="Rectangle 308"/>
            <p:cNvSpPr>
              <a:spLocks noChangeArrowheads="1"/>
            </p:cNvSpPr>
            <p:nvPr/>
          </p:nvSpPr>
          <p:spPr bwMode="auto">
            <a:xfrm>
              <a:off x="5383227" y="3056894"/>
              <a:ext cx="3344" cy="10988"/>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7" name="Freeform 309"/>
            <p:cNvSpPr/>
            <p:nvPr/>
          </p:nvSpPr>
          <p:spPr bwMode="auto">
            <a:xfrm>
              <a:off x="5383227" y="2595870"/>
              <a:ext cx="1131301" cy="474401"/>
            </a:xfrm>
            <a:custGeom>
              <a:avLst/>
              <a:gdLst>
                <a:gd name="T0" fmla="*/ 10 w 2368"/>
                <a:gd name="T1" fmla="*/ 993 h 993"/>
                <a:gd name="T2" fmla="*/ 0 w 2368"/>
                <a:gd name="T3" fmla="*/ 972 h 993"/>
                <a:gd name="T4" fmla="*/ 2359 w 2368"/>
                <a:gd name="T5" fmla="*/ 0 h 993"/>
                <a:gd name="T6" fmla="*/ 2368 w 2368"/>
                <a:gd name="T7" fmla="*/ 19 h 993"/>
                <a:gd name="T8" fmla="*/ 10 w 2368"/>
                <a:gd name="T9" fmla="*/ 993 h 993"/>
              </a:gdLst>
              <a:ahLst/>
              <a:cxnLst>
                <a:cxn ang="0">
                  <a:pos x="T0" y="T1"/>
                </a:cxn>
                <a:cxn ang="0">
                  <a:pos x="T2" y="T3"/>
                </a:cxn>
                <a:cxn ang="0">
                  <a:pos x="T4" y="T5"/>
                </a:cxn>
                <a:cxn ang="0">
                  <a:pos x="T6" y="T7"/>
                </a:cxn>
                <a:cxn ang="0">
                  <a:pos x="T8" y="T9"/>
                </a:cxn>
              </a:cxnLst>
              <a:rect l="0" t="0" r="r" b="b"/>
              <a:pathLst>
                <a:path w="2368" h="993">
                  <a:moveTo>
                    <a:pt x="10" y="993"/>
                  </a:moveTo>
                  <a:lnTo>
                    <a:pt x="0" y="972"/>
                  </a:lnTo>
                  <a:lnTo>
                    <a:pt x="2359" y="0"/>
                  </a:lnTo>
                  <a:lnTo>
                    <a:pt x="2368" y="19"/>
                  </a:lnTo>
                  <a:lnTo>
                    <a:pt x="10" y="99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8" name="Rectangle 310"/>
            <p:cNvSpPr>
              <a:spLocks noChangeArrowheads="1"/>
            </p:cNvSpPr>
            <p:nvPr/>
          </p:nvSpPr>
          <p:spPr bwMode="auto">
            <a:xfrm>
              <a:off x="6699893" y="3737681"/>
              <a:ext cx="4300" cy="10033"/>
            </a:xfrm>
            <a:prstGeom prst="rect">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79" name="Freeform 311"/>
            <p:cNvSpPr/>
            <p:nvPr/>
          </p:nvSpPr>
          <p:spPr bwMode="auto">
            <a:xfrm>
              <a:off x="5091803" y="3232704"/>
              <a:ext cx="1609046" cy="515009"/>
            </a:xfrm>
            <a:custGeom>
              <a:avLst/>
              <a:gdLst>
                <a:gd name="T0" fmla="*/ 3361 w 3368"/>
                <a:gd name="T1" fmla="*/ 1078 h 1078"/>
                <a:gd name="T2" fmla="*/ 0 w 3368"/>
                <a:gd name="T3" fmla="*/ 22 h 1078"/>
                <a:gd name="T4" fmla="*/ 7 w 3368"/>
                <a:gd name="T5" fmla="*/ 0 h 1078"/>
                <a:gd name="T6" fmla="*/ 3368 w 3368"/>
                <a:gd name="T7" fmla="*/ 1057 h 1078"/>
                <a:gd name="T8" fmla="*/ 3361 w 3368"/>
                <a:gd name="T9" fmla="*/ 1078 h 1078"/>
              </a:gdLst>
              <a:ahLst/>
              <a:cxnLst>
                <a:cxn ang="0">
                  <a:pos x="T0" y="T1"/>
                </a:cxn>
                <a:cxn ang="0">
                  <a:pos x="T2" y="T3"/>
                </a:cxn>
                <a:cxn ang="0">
                  <a:pos x="T4" y="T5"/>
                </a:cxn>
                <a:cxn ang="0">
                  <a:pos x="T6" y="T7"/>
                </a:cxn>
                <a:cxn ang="0">
                  <a:pos x="T8" y="T9"/>
                </a:cxn>
              </a:cxnLst>
              <a:rect l="0" t="0" r="r" b="b"/>
              <a:pathLst>
                <a:path w="3368" h="1078">
                  <a:moveTo>
                    <a:pt x="3361" y="1078"/>
                  </a:moveTo>
                  <a:lnTo>
                    <a:pt x="0" y="22"/>
                  </a:lnTo>
                  <a:lnTo>
                    <a:pt x="7" y="0"/>
                  </a:lnTo>
                  <a:lnTo>
                    <a:pt x="3368" y="1057"/>
                  </a:lnTo>
                  <a:lnTo>
                    <a:pt x="3361" y="107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0" name="Freeform 312"/>
            <p:cNvSpPr/>
            <p:nvPr/>
          </p:nvSpPr>
          <p:spPr bwMode="auto">
            <a:xfrm>
              <a:off x="4811844" y="3051160"/>
              <a:ext cx="285692" cy="189664"/>
            </a:xfrm>
            <a:custGeom>
              <a:avLst/>
              <a:gdLst>
                <a:gd name="T0" fmla="*/ 586 w 598"/>
                <a:gd name="T1" fmla="*/ 397 h 397"/>
                <a:gd name="T2" fmla="*/ 0 w 598"/>
                <a:gd name="T3" fmla="*/ 19 h 397"/>
                <a:gd name="T4" fmla="*/ 11 w 598"/>
                <a:gd name="T5" fmla="*/ 0 h 397"/>
                <a:gd name="T6" fmla="*/ 598 w 598"/>
                <a:gd name="T7" fmla="*/ 378 h 397"/>
                <a:gd name="T8" fmla="*/ 586 w 598"/>
                <a:gd name="T9" fmla="*/ 397 h 397"/>
              </a:gdLst>
              <a:ahLst/>
              <a:cxnLst>
                <a:cxn ang="0">
                  <a:pos x="T0" y="T1"/>
                </a:cxn>
                <a:cxn ang="0">
                  <a:pos x="T2" y="T3"/>
                </a:cxn>
                <a:cxn ang="0">
                  <a:pos x="T4" y="T5"/>
                </a:cxn>
                <a:cxn ang="0">
                  <a:pos x="T6" y="T7"/>
                </a:cxn>
                <a:cxn ang="0">
                  <a:pos x="T8" y="T9"/>
                </a:cxn>
              </a:cxnLst>
              <a:rect l="0" t="0" r="r" b="b"/>
              <a:pathLst>
                <a:path w="598" h="397">
                  <a:moveTo>
                    <a:pt x="586" y="397"/>
                  </a:moveTo>
                  <a:lnTo>
                    <a:pt x="0" y="19"/>
                  </a:lnTo>
                  <a:lnTo>
                    <a:pt x="11" y="0"/>
                  </a:lnTo>
                  <a:lnTo>
                    <a:pt x="598" y="378"/>
                  </a:lnTo>
                  <a:lnTo>
                    <a:pt x="586" y="39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1" name="Freeform 313"/>
            <p:cNvSpPr/>
            <p:nvPr/>
          </p:nvSpPr>
          <p:spPr bwMode="auto">
            <a:xfrm>
              <a:off x="5070303" y="3237482"/>
              <a:ext cx="28186" cy="185365"/>
            </a:xfrm>
            <a:custGeom>
              <a:avLst/>
              <a:gdLst>
                <a:gd name="T0" fmla="*/ 24 w 59"/>
                <a:gd name="T1" fmla="*/ 388 h 388"/>
                <a:gd name="T2" fmla="*/ 0 w 59"/>
                <a:gd name="T3" fmla="*/ 385 h 388"/>
                <a:gd name="T4" fmla="*/ 36 w 59"/>
                <a:gd name="T5" fmla="*/ 0 h 388"/>
                <a:gd name="T6" fmla="*/ 59 w 59"/>
                <a:gd name="T7" fmla="*/ 2 h 388"/>
                <a:gd name="T8" fmla="*/ 24 w 59"/>
                <a:gd name="T9" fmla="*/ 388 h 388"/>
              </a:gdLst>
              <a:ahLst/>
              <a:cxnLst>
                <a:cxn ang="0">
                  <a:pos x="T0" y="T1"/>
                </a:cxn>
                <a:cxn ang="0">
                  <a:pos x="T2" y="T3"/>
                </a:cxn>
                <a:cxn ang="0">
                  <a:pos x="T4" y="T5"/>
                </a:cxn>
                <a:cxn ang="0">
                  <a:pos x="T6" y="T7"/>
                </a:cxn>
                <a:cxn ang="0">
                  <a:pos x="T8" y="T9"/>
                </a:cxn>
              </a:cxnLst>
              <a:rect l="0" t="0" r="r" b="b"/>
              <a:pathLst>
                <a:path w="59" h="388">
                  <a:moveTo>
                    <a:pt x="24" y="388"/>
                  </a:moveTo>
                  <a:lnTo>
                    <a:pt x="0" y="385"/>
                  </a:lnTo>
                  <a:lnTo>
                    <a:pt x="36" y="0"/>
                  </a:lnTo>
                  <a:lnTo>
                    <a:pt x="59" y="2"/>
                  </a:lnTo>
                  <a:lnTo>
                    <a:pt x="24" y="3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2" name="Freeform 314"/>
            <p:cNvSpPr/>
            <p:nvPr/>
          </p:nvSpPr>
          <p:spPr bwMode="auto">
            <a:xfrm>
              <a:off x="6506406" y="2316866"/>
              <a:ext cx="174377" cy="283781"/>
            </a:xfrm>
            <a:custGeom>
              <a:avLst/>
              <a:gdLst>
                <a:gd name="T0" fmla="*/ 22 w 365"/>
                <a:gd name="T1" fmla="*/ 594 h 594"/>
                <a:gd name="T2" fmla="*/ 0 w 365"/>
                <a:gd name="T3" fmla="*/ 582 h 594"/>
                <a:gd name="T4" fmla="*/ 346 w 365"/>
                <a:gd name="T5" fmla="*/ 0 h 594"/>
                <a:gd name="T6" fmla="*/ 365 w 365"/>
                <a:gd name="T7" fmla="*/ 12 h 594"/>
                <a:gd name="T8" fmla="*/ 22 w 365"/>
                <a:gd name="T9" fmla="*/ 594 h 594"/>
              </a:gdLst>
              <a:ahLst/>
              <a:cxnLst>
                <a:cxn ang="0">
                  <a:pos x="T0" y="T1"/>
                </a:cxn>
                <a:cxn ang="0">
                  <a:pos x="T2" y="T3"/>
                </a:cxn>
                <a:cxn ang="0">
                  <a:pos x="T4" y="T5"/>
                </a:cxn>
                <a:cxn ang="0">
                  <a:pos x="T6" y="T7"/>
                </a:cxn>
                <a:cxn ang="0">
                  <a:pos x="T8" y="T9"/>
                </a:cxn>
              </a:cxnLst>
              <a:rect l="0" t="0" r="r" b="b"/>
              <a:pathLst>
                <a:path w="365" h="594">
                  <a:moveTo>
                    <a:pt x="22" y="594"/>
                  </a:moveTo>
                  <a:lnTo>
                    <a:pt x="0" y="582"/>
                  </a:lnTo>
                  <a:lnTo>
                    <a:pt x="346" y="0"/>
                  </a:lnTo>
                  <a:lnTo>
                    <a:pt x="365" y="12"/>
                  </a:lnTo>
                  <a:lnTo>
                    <a:pt x="22" y="59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3" name="Freeform 315"/>
            <p:cNvSpPr/>
            <p:nvPr/>
          </p:nvSpPr>
          <p:spPr bwMode="auto">
            <a:xfrm>
              <a:off x="6643519" y="2160166"/>
              <a:ext cx="38220" cy="150968"/>
            </a:xfrm>
            <a:custGeom>
              <a:avLst/>
              <a:gdLst>
                <a:gd name="T0" fmla="*/ 56 w 80"/>
                <a:gd name="T1" fmla="*/ 316 h 316"/>
                <a:gd name="T2" fmla="*/ 0 w 80"/>
                <a:gd name="T3" fmla="*/ 4 h 316"/>
                <a:gd name="T4" fmla="*/ 23 w 80"/>
                <a:gd name="T5" fmla="*/ 0 h 316"/>
                <a:gd name="T6" fmla="*/ 80 w 80"/>
                <a:gd name="T7" fmla="*/ 312 h 316"/>
                <a:gd name="T8" fmla="*/ 56 w 80"/>
                <a:gd name="T9" fmla="*/ 316 h 316"/>
              </a:gdLst>
              <a:ahLst/>
              <a:cxnLst>
                <a:cxn ang="0">
                  <a:pos x="T0" y="T1"/>
                </a:cxn>
                <a:cxn ang="0">
                  <a:pos x="T2" y="T3"/>
                </a:cxn>
                <a:cxn ang="0">
                  <a:pos x="T4" y="T5"/>
                </a:cxn>
                <a:cxn ang="0">
                  <a:pos x="T6" y="T7"/>
                </a:cxn>
                <a:cxn ang="0">
                  <a:pos x="T8" y="T9"/>
                </a:cxn>
              </a:cxnLst>
              <a:rect l="0" t="0" r="r" b="b"/>
              <a:pathLst>
                <a:path w="80" h="316">
                  <a:moveTo>
                    <a:pt x="56" y="316"/>
                  </a:moveTo>
                  <a:lnTo>
                    <a:pt x="0" y="4"/>
                  </a:lnTo>
                  <a:lnTo>
                    <a:pt x="23" y="0"/>
                  </a:lnTo>
                  <a:lnTo>
                    <a:pt x="80" y="312"/>
                  </a:lnTo>
                  <a:lnTo>
                    <a:pt x="56" y="3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4" name="Freeform 316"/>
            <p:cNvSpPr/>
            <p:nvPr/>
          </p:nvSpPr>
          <p:spPr bwMode="auto">
            <a:xfrm>
              <a:off x="6672663" y="2291069"/>
              <a:ext cx="125647" cy="31530"/>
            </a:xfrm>
            <a:custGeom>
              <a:avLst/>
              <a:gdLst>
                <a:gd name="T0" fmla="*/ 5 w 263"/>
                <a:gd name="T1" fmla="*/ 66 h 66"/>
                <a:gd name="T2" fmla="*/ 0 w 263"/>
                <a:gd name="T3" fmla="*/ 45 h 66"/>
                <a:gd name="T4" fmla="*/ 258 w 263"/>
                <a:gd name="T5" fmla="*/ 0 h 66"/>
                <a:gd name="T6" fmla="*/ 263 w 263"/>
                <a:gd name="T7" fmla="*/ 21 h 66"/>
                <a:gd name="T8" fmla="*/ 5 w 263"/>
                <a:gd name="T9" fmla="*/ 66 h 66"/>
              </a:gdLst>
              <a:ahLst/>
              <a:cxnLst>
                <a:cxn ang="0">
                  <a:pos x="T0" y="T1"/>
                </a:cxn>
                <a:cxn ang="0">
                  <a:pos x="T2" y="T3"/>
                </a:cxn>
                <a:cxn ang="0">
                  <a:pos x="T4" y="T5"/>
                </a:cxn>
                <a:cxn ang="0">
                  <a:pos x="T6" y="T7"/>
                </a:cxn>
                <a:cxn ang="0">
                  <a:pos x="T8" y="T9"/>
                </a:cxn>
              </a:cxnLst>
              <a:rect l="0" t="0" r="r" b="b"/>
              <a:pathLst>
                <a:path w="263" h="66">
                  <a:moveTo>
                    <a:pt x="5" y="66"/>
                  </a:moveTo>
                  <a:lnTo>
                    <a:pt x="0" y="45"/>
                  </a:lnTo>
                  <a:lnTo>
                    <a:pt x="258" y="0"/>
                  </a:lnTo>
                  <a:lnTo>
                    <a:pt x="263" y="21"/>
                  </a:lnTo>
                  <a:lnTo>
                    <a:pt x="5" y="6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5" name="Freeform 317"/>
            <p:cNvSpPr/>
            <p:nvPr/>
          </p:nvSpPr>
          <p:spPr bwMode="auto">
            <a:xfrm>
              <a:off x="6488729" y="3136678"/>
              <a:ext cx="233618" cy="67840"/>
            </a:xfrm>
            <a:custGeom>
              <a:avLst/>
              <a:gdLst>
                <a:gd name="T0" fmla="*/ 485 w 489"/>
                <a:gd name="T1" fmla="*/ 142 h 142"/>
                <a:gd name="T2" fmla="*/ 0 w 489"/>
                <a:gd name="T3" fmla="*/ 24 h 142"/>
                <a:gd name="T4" fmla="*/ 7 w 489"/>
                <a:gd name="T5" fmla="*/ 0 h 142"/>
                <a:gd name="T6" fmla="*/ 489 w 489"/>
                <a:gd name="T7" fmla="*/ 121 h 142"/>
                <a:gd name="T8" fmla="*/ 485 w 489"/>
                <a:gd name="T9" fmla="*/ 142 h 142"/>
              </a:gdLst>
              <a:ahLst/>
              <a:cxnLst>
                <a:cxn ang="0">
                  <a:pos x="T0" y="T1"/>
                </a:cxn>
                <a:cxn ang="0">
                  <a:pos x="T2" y="T3"/>
                </a:cxn>
                <a:cxn ang="0">
                  <a:pos x="T4" y="T5"/>
                </a:cxn>
                <a:cxn ang="0">
                  <a:pos x="T6" y="T7"/>
                </a:cxn>
                <a:cxn ang="0">
                  <a:pos x="T8" y="T9"/>
                </a:cxn>
              </a:cxnLst>
              <a:rect l="0" t="0" r="r" b="b"/>
              <a:pathLst>
                <a:path w="489" h="142">
                  <a:moveTo>
                    <a:pt x="485" y="142"/>
                  </a:moveTo>
                  <a:lnTo>
                    <a:pt x="0" y="24"/>
                  </a:lnTo>
                  <a:lnTo>
                    <a:pt x="7" y="0"/>
                  </a:lnTo>
                  <a:lnTo>
                    <a:pt x="489" y="121"/>
                  </a:lnTo>
                  <a:lnTo>
                    <a:pt x="485" y="14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6" name="Freeform 318"/>
            <p:cNvSpPr/>
            <p:nvPr/>
          </p:nvSpPr>
          <p:spPr bwMode="auto">
            <a:xfrm>
              <a:off x="6699893" y="3003864"/>
              <a:ext cx="520743" cy="738593"/>
            </a:xfrm>
            <a:custGeom>
              <a:avLst/>
              <a:gdLst>
                <a:gd name="T0" fmla="*/ 19 w 1090"/>
                <a:gd name="T1" fmla="*/ 1546 h 1546"/>
                <a:gd name="T2" fmla="*/ 0 w 1090"/>
                <a:gd name="T3" fmla="*/ 1534 h 1546"/>
                <a:gd name="T4" fmla="*/ 1071 w 1090"/>
                <a:gd name="T5" fmla="*/ 0 h 1546"/>
                <a:gd name="T6" fmla="*/ 1090 w 1090"/>
                <a:gd name="T7" fmla="*/ 14 h 1546"/>
                <a:gd name="T8" fmla="*/ 19 w 1090"/>
                <a:gd name="T9" fmla="*/ 1546 h 1546"/>
              </a:gdLst>
              <a:ahLst/>
              <a:cxnLst>
                <a:cxn ang="0">
                  <a:pos x="T0" y="T1"/>
                </a:cxn>
                <a:cxn ang="0">
                  <a:pos x="T2" y="T3"/>
                </a:cxn>
                <a:cxn ang="0">
                  <a:pos x="T4" y="T5"/>
                </a:cxn>
                <a:cxn ang="0">
                  <a:pos x="T6" y="T7"/>
                </a:cxn>
                <a:cxn ang="0">
                  <a:pos x="T8" y="T9"/>
                </a:cxn>
              </a:cxnLst>
              <a:rect l="0" t="0" r="r" b="b"/>
              <a:pathLst>
                <a:path w="1090" h="1546">
                  <a:moveTo>
                    <a:pt x="19" y="1546"/>
                  </a:moveTo>
                  <a:lnTo>
                    <a:pt x="0" y="1534"/>
                  </a:lnTo>
                  <a:lnTo>
                    <a:pt x="1071" y="0"/>
                  </a:lnTo>
                  <a:lnTo>
                    <a:pt x="1090" y="14"/>
                  </a:lnTo>
                  <a:lnTo>
                    <a:pt x="19" y="154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7" name="Freeform 319"/>
            <p:cNvSpPr/>
            <p:nvPr/>
          </p:nvSpPr>
          <p:spPr bwMode="auto">
            <a:xfrm>
              <a:off x="5338318" y="3687039"/>
              <a:ext cx="253205" cy="539852"/>
            </a:xfrm>
            <a:custGeom>
              <a:avLst/>
              <a:gdLst>
                <a:gd name="T0" fmla="*/ 508 w 530"/>
                <a:gd name="T1" fmla="*/ 1130 h 1130"/>
                <a:gd name="T2" fmla="*/ 0 w 530"/>
                <a:gd name="T3" fmla="*/ 9 h 1130"/>
                <a:gd name="T4" fmla="*/ 21 w 530"/>
                <a:gd name="T5" fmla="*/ 0 h 1130"/>
                <a:gd name="T6" fmla="*/ 530 w 530"/>
                <a:gd name="T7" fmla="*/ 1120 h 1130"/>
                <a:gd name="T8" fmla="*/ 508 w 530"/>
                <a:gd name="T9" fmla="*/ 1130 h 1130"/>
              </a:gdLst>
              <a:ahLst/>
              <a:cxnLst>
                <a:cxn ang="0">
                  <a:pos x="T0" y="T1"/>
                </a:cxn>
                <a:cxn ang="0">
                  <a:pos x="T2" y="T3"/>
                </a:cxn>
                <a:cxn ang="0">
                  <a:pos x="T4" y="T5"/>
                </a:cxn>
                <a:cxn ang="0">
                  <a:pos x="T6" y="T7"/>
                </a:cxn>
                <a:cxn ang="0">
                  <a:pos x="T8" y="T9"/>
                </a:cxn>
              </a:cxnLst>
              <a:rect l="0" t="0" r="r" b="b"/>
              <a:pathLst>
                <a:path w="530" h="1130">
                  <a:moveTo>
                    <a:pt x="508" y="1130"/>
                  </a:moveTo>
                  <a:lnTo>
                    <a:pt x="0" y="9"/>
                  </a:lnTo>
                  <a:lnTo>
                    <a:pt x="21" y="0"/>
                  </a:lnTo>
                  <a:lnTo>
                    <a:pt x="530" y="1120"/>
                  </a:lnTo>
                  <a:lnTo>
                    <a:pt x="508" y="113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8" name="Freeform 320"/>
            <p:cNvSpPr/>
            <p:nvPr/>
          </p:nvSpPr>
          <p:spPr bwMode="auto">
            <a:xfrm>
              <a:off x="6632053" y="4054903"/>
              <a:ext cx="56374" cy="334421"/>
            </a:xfrm>
            <a:custGeom>
              <a:avLst/>
              <a:gdLst>
                <a:gd name="T0" fmla="*/ 97 w 118"/>
                <a:gd name="T1" fmla="*/ 700 h 700"/>
                <a:gd name="T2" fmla="*/ 0 w 118"/>
                <a:gd name="T3" fmla="*/ 3 h 700"/>
                <a:gd name="T4" fmla="*/ 24 w 118"/>
                <a:gd name="T5" fmla="*/ 0 h 700"/>
                <a:gd name="T6" fmla="*/ 118 w 118"/>
                <a:gd name="T7" fmla="*/ 698 h 700"/>
                <a:gd name="T8" fmla="*/ 97 w 118"/>
                <a:gd name="T9" fmla="*/ 700 h 700"/>
              </a:gdLst>
              <a:ahLst/>
              <a:cxnLst>
                <a:cxn ang="0">
                  <a:pos x="T0" y="T1"/>
                </a:cxn>
                <a:cxn ang="0">
                  <a:pos x="T2" y="T3"/>
                </a:cxn>
                <a:cxn ang="0">
                  <a:pos x="T4" y="T5"/>
                </a:cxn>
                <a:cxn ang="0">
                  <a:pos x="T6" y="T7"/>
                </a:cxn>
                <a:cxn ang="0">
                  <a:pos x="T8" y="T9"/>
                </a:cxn>
              </a:cxnLst>
              <a:rect l="0" t="0" r="r" b="b"/>
              <a:pathLst>
                <a:path w="118" h="700">
                  <a:moveTo>
                    <a:pt x="97" y="700"/>
                  </a:moveTo>
                  <a:lnTo>
                    <a:pt x="0" y="3"/>
                  </a:lnTo>
                  <a:lnTo>
                    <a:pt x="24" y="0"/>
                  </a:lnTo>
                  <a:lnTo>
                    <a:pt x="118" y="698"/>
                  </a:lnTo>
                  <a:lnTo>
                    <a:pt x="97" y="70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89" name="Freeform 321"/>
            <p:cNvSpPr/>
            <p:nvPr/>
          </p:nvSpPr>
          <p:spPr bwMode="auto">
            <a:xfrm>
              <a:off x="5739148" y="4628674"/>
              <a:ext cx="612470" cy="177244"/>
            </a:xfrm>
            <a:custGeom>
              <a:avLst/>
              <a:gdLst>
                <a:gd name="T0" fmla="*/ 5 w 1282"/>
                <a:gd name="T1" fmla="*/ 371 h 371"/>
                <a:gd name="T2" fmla="*/ 0 w 1282"/>
                <a:gd name="T3" fmla="*/ 348 h 371"/>
                <a:gd name="T4" fmla="*/ 1275 w 1282"/>
                <a:gd name="T5" fmla="*/ 0 h 371"/>
                <a:gd name="T6" fmla="*/ 1282 w 1282"/>
                <a:gd name="T7" fmla="*/ 22 h 371"/>
                <a:gd name="T8" fmla="*/ 5 w 1282"/>
                <a:gd name="T9" fmla="*/ 371 h 371"/>
              </a:gdLst>
              <a:ahLst/>
              <a:cxnLst>
                <a:cxn ang="0">
                  <a:pos x="T0" y="T1"/>
                </a:cxn>
                <a:cxn ang="0">
                  <a:pos x="T2" y="T3"/>
                </a:cxn>
                <a:cxn ang="0">
                  <a:pos x="T4" y="T5"/>
                </a:cxn>
                <a:cxn ang="0">
                  <a:pos x="T6" y="T7"/>
                </a:cxn>
                <a:cxn ang="0">
                  <a:pos x="T8" y="T9"/>
                </a:cxn>
              </a:cxnLst>
              <a:rect l="0" t="0" r="r" b="b"/>
              <a:pathLst>
                <a:path w="1282" h="371">
                  <a:moveTo>
                    <a:pt x="5" y="371"/>
                  </a:moveTo>
                  <a:lnTo>
                    <a:pt x="0" y="348"/>
                  </a:lnTo>
                  <a:lnTo>
                    <a:pt x="1275" y="0"/>
                  </a:lnTo>
                  <a:lnTo>
                    <a:pt x="1282" y="22"/>
                  </a:lnTo>
                  <a:lnTo>
                    <a:pt x="5" y="37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0" name="Freeform 322"/>
            <p:cNvSpPr/>
            <p:nvPr/>
          </p:nvSpPr>
          <p:spPr bwMode="auto">
            <a:xfrm>
              <a:off x="5741536" y="4794929"/>
              <a:ext cx="191099" cy="258460"/>
            </a:xfrm>
            <a:custGeom>
              <a:avLst/>
              <a:gdLst>
                <a:gd name="T0" fmla="*/ 383 w 400"/>
                <a:gd name="T1" fmla="*/ 541 h 541"/>
                <a:gd name="T2" fmla="*/ 0 w 400"/>
                <a:gd name="T3" fmla="*/ 14 h 541"/>
                <a:gd name="T4" fmla="*/ 17 w 400"/>
                <a:gd name="T5" fmla="*/ 0 h 541"/>
                <a:gd name="T6" fmla="*/ 400 w 400"/>
                <a:gd name="T7" fmla="*/ 527 h 541"/>
                <a:gd name="T8" fmla="*/ 383 w 400"/>
                <a:gd name="T9" fmla="*/ 541 h 541"/>
              </a:gdLst>
              <a:ahLst/>
              <a:cxnLst>
                <a:cxn ang="0">
                  <a:pos x="T0" y="T1"/>
                </a:cxn>
                <a:cxn ang="0">
                  <a:pos x="T2" y="T3"/>
                </a:cxn>
                <a:cxn ang="0">
                  <a:pos x="T4" y="T5"/>
                </a:cxn>
                <a:cxn ang="0">
                  <a:pos x="T6" y="T7"/>
                </a:cxn>
                <a:cxn ang="0">
                  <a:pos x="T8" y="T9"/>
                </a:cxn>
              </a:cxnLst>
              <a:rect l="0" t="0" r="r" b="b"/>
              <a:pathLst>
                <a:path w="400" h="541">
                  <a:moveTo>
                    <a:pt x="383" y="541"/>
                  </a:moveTo>
                  <a:lnTo>
                    <a:pt x="0" y="14"/>
                  </a:lnTo>
                  <a:lnTo>
                    <a:pt x="17" y="0"/>
                  </a:lnTo>
                  <a:lnTo>
                    <a:pt x="400" y="527"/>
                  </a:lnTo>
                  <a:lnTo>
                    <a:pt x="383" y="541"/>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1" name="Freeform 323"/>
            <p:cNvSpPr/>
            <p:nvPr/>
          </p:nvSpPr>
          <p:spPr bwMode="auto">
            <a:xfrm>
              <a:off x="6349706" y="4594754"/>
              <a:ext cx="326300" cy="42042"/>
            </a:xfrm>
            <a:custGeom>
              <a:avLst/>
              <a:gdLst>
                <a:gd name="T0" fmla="*/ 2 w 683"/>
                <a:gd name="T1" fmla="*/ 88 h 88"/>
                <a:gd name="T2" fmla="*/ 0 w 683"/>
                <a:gd name="T3" fmla="*/ 67 h 88"/>
                <a:gd name="T4" fmla="*/ 681 w 683"/>
                <a:gd name="T5" fmla="*/ 0 h 88"/>
                <a:gd name="T6" fmla="*/ 683 w 683"/>
                <a:gd name="T7" fmla="*/ 24 h 88"/>
                <a:gd name="T8" fmla="*/ 2 w 683"/>
                <a:gd name="T9" fmla="*/ 88 h 88"/>
              </a:gdLst>
              <a:ahLst/>
              <a:cxnLst>
                <a:cxn ang="0">
                  <a:pos x="T0" y="T1"/>
                </a:cxn>
                <a:cxn ang="0">
                  <a:pos x="T2" y="T3"/>
                </a:cxn>
                <a:cxn ang="0">
                  <a:pos x="T4" y="T5"/>
                </a:cxn>
                <a:cxn ang="0">
                  <a:pos x="T6" y="T7"/>
                </a:cxn>
                <a:cxn ang="0">
                  <a:pos x="T8" y="T9"/>
                </a:cxn>
              </a:cxnLst>
              <a:rect l="0" t="0" r="r" b="b"/>
              <a:pathLst>
                <a:path w="683" h="88">
                  <a:moveTo>
                    <a:pt x="2" y="88"/>
                  </a:moveTo>
                  <a:lnTo>
                    <a:pt x="0" y="67"/>
                  </a:lnTo>
                  <a:lnTo>
                    <a:pt x="681" y="0"/>
                  </a:lnTo>
                  <a:lnTo>
                    <a:pt x="683" y="24"/>
                  </a:lnTo>
                  <a:lnTo>
                    <a:pt x="2" y="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2" name="Freeform 324"/>
            <p:cNvSpPr/>
            <p:nvPr/>
          </p:nvSpPr>
          <p:spPr bwMode="auto">
            <a:xfrm>
              <a:off x="5877217" y="4457164"/>
              <a:ext cx="355921" cy="521698"/>
            </a:xfrm>
            <a:custGeom>
              <a:avLst/>
              <a:gdLst>
                <a:gd name="T0" fmla="*/ 726 w 745"/>
                <a:gd name="T1" fmla="*/ 1092 h 1092"/>
                <a:gd name="T2" fmla="*/ 0 w 745"/>
                <a:gd name="T3" fmla="*/ 12 h 1092"/>
                <a:gd name="T4" fmla="*/ 17 w 745"/>
                <a:gd name="T5" fmla="*/ 0 h 1092"/>
                <a:gd name="T6" fmla="*/ 745 w 745"/>
                <a:gd name="T7" fmla="*/ 1080 h 1092"/>
                <a:gd name="T8" fmla="*/ 726 w 745"/>
                <a:gd name="T9" fmla="*/ 1092 h 1092"/>
              </a:gdLst>
              <a:ahLst/>
              <a:cxnLst>
                <a:cxn ang="0">
                  <a:pos x="T0" y="T1"/>
                </a:cxn>
                <a:cxn ang="0">
                  <a:pos x="T2" y="T3"/>
                </a:cxn>
                <a:cxn ang="0">
                  <a:pos x="T4" y="T5"/>
                </a:cxn>
                <a:cxn ang="0">
                  <a:pos x="T6" y="T7"/>
                </a:cxn>
                <a:cxn ang="0">
                  <a:pos x="T8" y="T9"/>
                </a:cxn>
              </a:cxnLst>
              <a:rect l="0" t="0" r="r" b="b"/>
              <a:pathLst>
                <a:path w="745" h="1092">
                  <a:moveTo>
                    <a:pt x="726" y="1092"/>
                  </a:moveTo>
                  <a:lnTo>
                    <a:pt x="0" y="12"/>
                  </a:lnTo>
                  <a:lnTo>
                    <a:pt x="17" y="0"/>
                  </a:lnTo>
                  <a:lnTo>
                    <a:pt x="745" y="1080"/>
                  </a:lnTo>
                  <a:lnTo>
                    <a:pt x="726" y="109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3" name="Freeform 325"/>
            <p:cNvSpPr/>
            <p:nvPr/>
          </p:nvSpPr>
          <p:spPr bwMode="auto">
            <a:xfrm>
              <a:off x="6043472" y="3533205"/>
              <a:ext cx="250817" cy="266581"/>
            </a:xfrm>
            <a:custGeom>
              <a:avLst/>
              <a:gdLst>
                <a:gd name="T0" fmla="*/ 508 w 525"/>
                <a:gd name="T1" fmla="*/ 558 h 558"/>
                <a:gd name="T2" fmla="*/ 0 w 525"/>
                <a:gd name="T3" fmla="*/ 17 h 558"/>
                <a:gd name="T4" fmla="*/ 16 w 525"/>
                <a:gd name="T5" fmla="*/ 0 h 558"/>
                <a:gd name="T6" fmla="*/ 525 w 525"/>
                <a:gd name="T7" fmla="*/ 544 h 558"/>
                <a:gd name="T8" fmla="*/ 508 w 525"/>
                <a:gd name="T9" fmla="*/ 558 h 558"/>
              </a:gdLst>
              <a:ahLst/>
              <a:cxnLst>
                <a:cxn ang="0">
                  <a:pos x="T0" y="T1"/>
                </a:cxn>
                <a:cxn ang="0">
                  <a:pos x="T2" y="T3"/>
                </a:cxn>
                <a:cxn ang="0">
                  <a:pos x="T4" y="T5"/>
                </a:cxn>
                <a:cxn ang="0">
                  <a:pos x="T6" y="T7"/>
                </a:cxn>
                <a:cxn ang="0">
                  <a:pos x="T8" y="T9"/>
                </a:cxn>
              </a:cxnLst>
              <a:rect l="0" t="0" r="r" b="b"/>
              <a:pathLst>
                <a:path w="525" h="558">
                  <a:moveTo>
                    <a:pt x="508" y="558"/>
                  </a:moveTo>
                  <a:lnTo>
                    <a:pt x="0" y="17"/>
                  </a:lnTo>
                  <a:lnTo>
                    <a:pt x="16" y="0"/>
                  </a:lnTo>
                  <a:lnTo>
                    <a:pt x="525" y="544"/>
                  </a:lnTo>
                  <a:lnTo>
                    <a:pt x="508" y="55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4" name="Freeform 326"/>
            <p:cNvSpPr/>
            <p:nvPr/>
          </p:nvSpPr>
          <p:spPr bwMode="auto">
            <a:xfrm>
              <a:off x="5583402" y="4237880"/>
              <a:ext cx="85994" cy="257504"/>
            </a:xfrm>
            <a:custGeom>
              <a:avLst/>
              <a:gdLst>
                <a:gd name="T0" fmla="*/ 159 w 180"/>
                <a:gd name="T1" fmla="*/ 539 h 539"/>
                <a:gd name="T2" fmla="*/ 0 w 180"/>
                <a:gd name="T3" fmla="*/ 5 h 539"/>
                <a:gd name="T4" fmla="*/ 21 w 180"/>
                <a:gd name="T5" fmla="*/ 0 h 539"/>
                <a:gd name="T6" fmla="*/ 180 w 180"/>
                <a:gd name="T7" fmla="*/ 532 h 539"/>
                <a:gd name="T8" fmla="*/ 159 w 180"/>
                <a:gd name="T9" fmla="*/ 539 h 539"/>
              </a:gdLst>
              <a:ahLst/>
              <a:cxnLst>
                <a:cxn ang="0">
                  <a:pos x="T0" y="T1"/>
                </a:cxn>
                <a:cxn ang="0">
                  <a:pos x="T2" y="T3"/>
                </a:cxn>
                <a:cxn ang="0">
                  <a:pos x="T4" y="T5"/>
                </a:cxn>
                <a:cxn ang="0">
                  <a:pos x="T6" y="T7"/>
                </a:cxn>
                <a:cxn ang="0">
                  <a:pos x="T8" y="T9"/>
                </a:cxn>
              </a:cxnLst>
              <a:rect l="0" t="0" r="r" b="b"/>
              <a:pathLst>
                <a:path w="180" h="539">
                  <a:moveTo>
                    <a:pt x="159" y="539"/>
                  </a:moveTo>
                  <a:lnTo>
                    <a:pt x="0" y="5"/>
                  </a:lnTo>
                  <a:lnTo>
                    <a:pt x="21" y="0"/>
                  </a:lnTo>
                  <a:lnTo>
                    <a:pt x="180" y="532"/>
                  </a:lnTo>
                  <a:lnTo>
                    <a:pt x="159" y="53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5" name="Freeform 327"/>
            <p:cNvSpPr/>
            <p:nvPr/>
          </p:nvSpPr>
          <p:spPr bwMode="auto">
            <a:xfrm>
              <a:off x="6343018" y="4633453"/>
              <a:ext cx="206386" cy="362609"/>
            </a:xfrm>
            <a:custGeom>
              <a:avLst/>
              <a:gdLst>
                <a:gd name="T0" fmla="*/ 413 w 432"/>
                <a:gd name="T1" fmla="*/ 759 h 759"/>
                <a:gd name="T2" fmla="*/ 0 w 432"/>
                <a:gd name="T3" fmla="*/ 12 h 759"/>
                <a:gd name="T4" fmla="*/ 18 w 432"/>
                <a:gd name="T5" fmla="*/ 0 h 759"/>
                <a:gd name="T6" fmla="*/ 432 w 432"/>
                <a:gd name="T7" fmla="*/ 747 h 759"/>
                <a:gd name="T8" fmla="*/ 413 w 432"/>
                <a:gd name="T9" fmla="*/ 759 h 759"/>
              </a:gdLst>
              <a:ahLst/>
              <a:cxnLst>
                <a:cxn ang="0">
                  <a:pos x="T0" y="T1"/>
                </a:cxn>
                <a:cxn ang="0">
                  <a:pos x="T2" y="T3"/>
                </a:cxn>
                <a:cxn ang="0">
                  <a:pos x="T4" y="T5"/>
                </a:cxn>
                <a:cxn ang="0">
                  <a:pos x="T6" y="T7"/>
                </a:cxn>
                <a:cxn ang="0">
                  <a:pos x="T8" y="T9"/>
                </a:cxn>
              </a:cxnLst>
              <a:rect l="0" t="0" r="r" b="b"/>
              <a:pathLst>
                <a:path w="432" h="759">
                  <a:moveTo>
                    <a:pt x="413" y="759"/>
                  </a:moveTo>
                  <a:lnTo>
                    <a:pt x="0" y="12"/>
                  </a:lnTo>
                  <a:lnTo>
                    <a:pt x="18" y="0"/>
                  </a:lnTo>
                  <a:lnTo>
                    <a:pt x="432" y="747"/>
                  </a:lnTo>
                  <a:lnTo>
                    <a:pt x="413" y="759"/>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6" name="Freeform 328"/>
            <p:cNvSpPr/>
            <p:nvPr/>
          </p:nvSpPr>
          <p:spPr bwMode="auto">
            <a:xfrm>
              <a:off x="6420889" y="4052992"/>
              <a:ext cx="217852" cy="39175"/>
            </a:xfrm>
            <a:custGeom>
              <a:avLst/>
              <a:gdLst>
                <a:gd name="T0" fmla="*/ 2 w 456"/>
                <a:gd name="T1" fmla="*/ 82 h 82"/>
                <a:gd name="T2" fmla="*/ 0 w 456"/>
                <a:gd name="T3" fmla="*/ 59 h 82"/>
                <a:gd name="T4" fmla="*/ 454 w 456"/>
                <a:gd name="T5" fmla="*/ 0 h 82"/>
                <a:gd name="T6" fmla="*/ 456 w 456"/>
                <a:gd name="T7" fmla="*/ 23 h 82"/>
                <a:gd name="T8" fmla="*/ 2 w 456"/>
                <a:gd name="T9" fmla="*/ 82 h 82"/>
              </a:gdLst>
              <a:ahLst/>
              <a:cxnLst>
                <a:cxn ang="0">
                  <a:pos x="T0" y="T1"/>
                </a:cxn>
                <a:cxn ang="0">
                  <a:pos x="T2" y="T3"/>
                </a:cxn>
                <a:cxn ang="0">
                  <a:pos x="T4" y="T5"/>
                </a:cxn>
                <a:cxn ang="0">
                  <a:pos x="T6" y="T7"/>
                </a:cxn>
                <a:cxn ang="0">
                  <a:pos x="T8" y="T9"/>
                </a:cxn>
              </a:cxnLst>
              <a:rect l="0" t="0" r="r" b="b"/>
              <a:pathLst>
                <a:path w="456" h="82">
                  <a:moveTo>
                    <a:pt x="2" y="82"/>
                  </a:moveTo>
                  <a:lnTo>
                    <a:pt x="0" y="59"/>
                  </a:lnTo>
                  <a:lnTo>
                    <a:pt x="454" y="0"/>
                  </a:lnTo>
                  <a:lnTo>
                    <a:pt x="456" y="23"/>
                  </a:lnTo>
                  <a:lnTo>
                    <a:pt x="2" y="82"/>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7" name="Freeform 329"/>
            <p:cNvSpPr/>
            <p:nvPr/>
          </p:nvSpPr>
          <p:spPr bwMode="auto">
            <a:xfrm>
              <a:off x="6636831" y="3936422"/>
              <a:ext cx="399873" cy="126602"/>
            </a:xfrm>
            <a:custGeom>
              <a:avLst/>
              <a:gdLst>
                <a:gd name="T0" fmla="*/ 7 w 837"/>
                <a:gd name="T1" fmla="*/ 265 h 265"/>
                <a:gd name="T2" fmla="*/ 0 w 837"/>
                <a:gd name="T3" fmla="*/ 244 h 265"/>
                <a:gd name="T4" fmla="*/ 832 w 837"/>
                <a:gd name="T5" fmla="*/ 0 h 265"/>
                <a:gd name="T6" fmla="*/ 837 w 837"/>
                <a:gd name="T7" fmla="*/ 21 h 265"/>
                <a:gd name="T8" fmla="*/ 7 w 837"/>
                <a:gd name="T9" fmla="*/ 265 h 265"/>
              </a:gdLst>
              <a:ahLst/>
              <a:cxnLst>
                <a:cxn ang="0">
                  <a:pos x="T0" y="T1"/>
                </a:cxn>
                <a:cxn ang="0">
                  <a:pos x="T2" y="T3"/>
                </a:cxn>
                <a:cxn ang="0">
                  <a:pos x="T4" y="T5"/>
                </a:cxn>
                <a:cxn ang="0">
                  <a:pos x="T6" y="T7"/>
                </a:cxn>
                <a:cxn ang="0">
                  <a:pos x="T8" y="T9"/>
                </a:cxn>
              </a:cxnLst>
              <a:rect l="0" t="0" r="r" b="b"/>
              <a:pathLst>
                <a:path w="837" h="265">
                  <a:moveTo>
                    <a:pt x="7" y="265"/>
                  </a:moveTo>
                  <a:lnTo>
                    <a:pt x="0" y="244"/>
                  </a:lnTo>
                  <a:lnTo>
                    <a:pt x="832" y="0"/>
                  </a:lnTo>
                  <a:lnTo>
                    <a:pt x="837" y="21"/>
                  </a:lnTo>
                  <a:lnTo>
                    <a:pt x="7" y="265"/>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8" name="Freeform 330"/>
            <p:cNvSpPr/>
            <p:nvPr/>
          </p:nvSpPr>
          <p:spPr bwMode="auto">
            <a:xfrm>
              <a:off x="5353130" y="2233261"/>
              <a:ext cx="171510" cy="216896"/>
            </a:xfrm>
            <a:custGeom>
              <a:avLst/>
              <a:gdLst>
                <a:gd name="T0" fmla="*/ 342 w 359"/>
                <a:gd name="T1" fmla="*/ 454 h 454"/>
                <a:gd name="T2" fmla="*/ 0 w 359"/>
                <a:gd name="T3" fmla="*/ 15 h 454"/>
                <a:gd name="T4" fmla="*/ 18 w 359"/>
                <a:gd name="T5" fmla="*/ 0 h 454"/>
                <a:gd name="T6" fmla="*/ 359 w 359"/>
                <a:gd name="T7" fmla="*/ 440 h 454"/>
                <a:gd name="T8" fmla="*/ 342 w 359"/>
                <a:gd name="T9" fmla="*/ 454 h 454"/>
              </a:gdLst>
              <a:ahLst/>
              <a:cxnLst>
                <a:cxn ang="0">
                  <a:pos x="T0" y="T1"/>
                </a:cxn>
                <a:cxn ang="0">
                  <a:pos x="T2" y="T3"/>
                </a:cxn>
                <a:cxn ang="0">
                  <a:pos x="T4" y="T5"/>
                </a:cxn>
                <a:cxn ang="0">
                  <a:pos x="T6" y="T7"/>
                </a:cxn>
                <a:cxn ang="0">
                  <a:pos x="T8" y="T9"/>
                </a:cxn>
              </a:cxnLst>
              <a:rect l="0" t="0" r="r" b="b"/>
              <a:pathLst>
                <a:path w="359" h="454">
                  <a:moveTo>
                    <a:pt x="342" y="454"/>
                  </a:moveTo>
                  <a:lnTo>
                    <a:pt x="0" y="15"/>
                  </a:lnTo>
                  <a:lnTo>
                    <a:pt x="18" y="0"/>
                  </a:lnTo>
                  <a:lnTo>
                    <a:pt x="359" y="440"/>
                  </a:lnTo>
                  <a:lnTo>
                    <a:pt x="342" y="45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499" name="Freeform 331"/>
            <p:cNvSpPr/>
            <p:nvPr/>
          </p:nvSpPr>
          <p:spPr bwMode="auto">
            <a:xfrm>
              <a:off x="4869172" y="3224105"/>
              <a:ext cx="228361" cy="22454"/>
            </a:xfrm>
            <a:custGeom>
              <a:avLst/>
              <a:gdLst>
                <a:gd name="T0" fmla="*/ 476 w 478"/>
                <a:gd name="T1" fmla="*/ 47 h 47"/>
                <a:gd name="T2" fmla="*/ 0 w 478"/>
                <a:gd name="T3" fmla="*/ 23 h 47"/>
                <a:gd name="T4" fmla="*/ 0 w 478"/>
                <a:gd name="T5" fmla="*/ 0 h 47"/>
                <a:gd name="T6" fmla="*/ 478 w 478"/>
                <a:gd name="T7" fmla="*/ 23 h 47"/>
                <a:gd name="T8" fmla="*/ 476 w 478"/>
                <a:gd name="T9" fmla="*/ 47 h 47"/>
              </a:gdLst>
              <a:ahLst/>
              <a:cxnLst>
                <a:cxn ang="0">
                  <a:pos x="T0" y="T1"/>
                </a:cxn>
                <a:cxn ang="0">
                  <a:pos x="T2" y="T3"/>
                </a:cxn>
                <a:cxn ang="0">
                  <a:pos x="T4" y="T5"/>
                </a:cxn>
                <a:cxn ang="0">
                  <a:pos x="T6" y="T7"/>
                </a:cxn>
                <a:cxn ang="0">
                  <a:pos x="T8" y="T9"/>
                </a:cxn>
              </a:cxnLst>
              <a:rect l="0" t="0" r="r" b="b"/>
              <a:pathLst>
                <a:path w="478" h="47">
                  <a:moveTo>
                    <a:pt x="476" y="47"/>
                  </a:moveTo>
                  <a:lnTo>
                    <a:pt x="0" y="23"/>
                  </a:lnTo>
                  <a:lnTo>
                    <a:pt x="0" y="0"/>
                  </a:lnTo>
                  <a:lnTo>
                    <a:pt x="478" y="23"/>
                  </a:lnTo>
                  <a:lnTo>
                    <a:pt x="476" y="47"/>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0" name="Freeform 332"/>
            <p:cNvSpPr/>
            <p:nvPr/>
          </p:nvSpPr>
          <p:spPr bwMode="auto">
            <a:xfrm>
              <a:off x="5019663" y="3687039"/>
              <a:ext cx="326300" cy="87904"/>
            </a:xfrm>
            <a:custGeom>
              <a:avLst/>
              <a:gdLst>
                <a:gd name="T0" fmla="*/ 4 w 683"/>
                <a:gd name="T1" fmla="*/ 184 h 184"/>
                <a:gd name="T2" fmla="*/ 0 w 683"/>
                <a:gd name="T3" fmla="*/ 163 h 184"/>
                <a:gd name="T4" fmla="*/ 676 w 683"/>
                <a:gd name="T5" fmla="*/ 0 h 184"/>
                <a:gd name="T6" fmla="*/ 683 w 683"/>
                <a:gd name="T7" fmla="*/ 21 h 184"/>
                <a:gd name="T8" fmla="*/ 4 w 683"/>
                <a:gd name="T9" fmla="*/ 184 h 184"/>
              </a:gdLst>
              <a:ahLst/>
              <a:cxnLst>
                <a:cxn ang="0">
                  <a:pos x="T0" y="T1"/>
                </a:cxn>
                <a:cxn ang="0">
                  <a:pos x="T2" y="T3"/>
                </a:cxn>
                <a:cxn ang="0">
                  <a:pos x="T4" y="T5"/>
                </a:cxn>
                <a:cxn ang="0">
                  <a:pos x="T6" y="T7"/>
                </a:cxn>
                <a:cxn ang="0">
                  <a:pos x="T8" y="T9"/>
                </a:cxn>
              </a:cxnLst>
              <a:rect l="0" t="0" r="r" b="b"/>
              <a:pathLst>
                <a:path w="683" h="184">
                  <a:moveTo>
                    <a:pt x="4" y="184"/>
                  </a:moveTo>
                  <a:lnTo>
                    <a:pt x="0" y="163"/>
                  </a:lnTo>
                  <a:lnTo>
                    <a:pt x="676" y="0"/>
                  </a:lnTo>
                  <a:lnTo>
                    <a:pt x="683" y="21"/>
                  </a:lnTo>
                  <a:lnTo>
                    <a:pt x="4" y="184"/>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1" name="Freeform 333"/>
            <p:cNvSpPr/>
            <p:nvPr/>
          </p:nvSpPr>
          <p:spPr bwMode="auto">
            <a:xfrm>
              <a:off x="5495498" y="4793498"/>
              <a:ext cx="249384" cy="55418"/>
            </a:xfrm>
            <a:custGeom>
              <a:avLst/>
              <a:gdLst>
                <a:gd name="T0" fmla="*/ 4 w 522"/>
                <a:gd name="T1" fmla="*/ 116 h 116"/>
                <a:gd name="T2" fmla="*/ 0 w 522"/>
                <a:gd name="T3" fmla="*/ 93 h 116"/>
                <a:gd name="T4" fmla="*/ 518 w 522"/>
                <a:gd name="T5" fmla="*/ 0 h 116"/>
                <a:gd name="T6" fmla="*/ 522 w 522"/>
                <a:gd name="T7" fmla="*/ 22 h 116"/>
                <a:gd name="T8" fmla="*/ 4 w 522"/>
                <a:gd name="T9" fmla="*/ 116 h 116"/>
              </a:gdLst>
              <a:ahLst/>
              <a:cxnLst>
                <a:cxn ang="0">
                  <a:pos x="T0" y="T1"/>
                </a:cxn>
                <a:cxn ang="0">
                  <a:pos x="T2" y="T3"/>
                </a:cxn>
                <a:cxn ang="0">
                  <a:pos x="T4" y="T5"/>
                </a:cxn>
                <a:cxn ang="0">
                  <a:pos x="T6" y="T7"/>
                </a:cxn>
                <a:cxn ang="0">
                  <a:pos x="T8" y="T9"/>
                </a:cxn>
              </a:cxnLst>
              <a:rect l="0" t="0" r="r" b="b"/>
              <a:pathLst>
                <a:path w="522" h="116">
                  <a:moveTo>
                    <a:pt x="4" y="116"/>
                  </a:moveTo>
                  <a:lnTo>
                    <a:pt x="0" y="93"/>
                  </a:lnTo>
                  <a:lnTo>
                    <a:pt x="518" y="0"/>
                  </a:lnTo>
                  <a:lnTo>
                    <a:pt x="522" y="22"/>
                  </a:lnTo>
                  <a:lnTo>
                    <a:pt x="4" y="116"/>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2" name="Freeform 334"/>
            <p:cNvSpPr/>
            <p:nvPr/>
          </p:nvSpPr>
          <p:spPr bwMode="auto">
            <a:xfrm>
              <a:off x="6634443" y="4054903"/>
              <a:ext cx="168166" cy="148101"/>
            </a:xfrm>
            <a:custGeom>
              <a:avLst/>
              <a:gdLst>
                <a:gd name="T0" fmla="*/ 336 w 352"/>
                <a:gd name="T1" fmla="*/ 310 h 310"/>
                <a:gd name="T2" fmla="*/ 0 w 352"/>
                <a:gd name="T3" fmla="*/ 17 h 310"/>
                <a:gd name="T4" fmla="*/ 16 w 352"/>
                <a:gd name="T5" fmla="*/ 0 h 310"/>
                <a:gd name="T6" fmla="*/ 352 w 352"/>
                <a:gd name="T7" fmla="*/ 294 h 310"/>
                <a:gd name="T8" fmla="*/ 336 w 352"/>
                <a:gd name="T9" fmla="*/ 310 h 310"/>
              </a:gdLst>
              <a:ahLst/>
              <a:cxnLst>
                <a:cxn ang="0">
                  <a:pos x="T0" y="T1"/>
                </a:cxn>
                <a:cxn ang="0">
                  <a:pos x="T2" y="T3"/>
                </a:cxn>
                <a:cxn ang="0">
                  <a:pos x="T4" y="T5"/>
                </a:cxn>
                <a:cxn ang="0">
                  <a:pos x="T6" y="T7"/>
                </a:cxn>
                <a:cxn ang="0">
                  <a:pos x="T8" y="T9"/>
                </a:cxn>
              </a:cxnLst>
              <a:rect l="0" t="0" r="r" b="b"/>
              <a:pathLst>
                <a:path w="352" h="310">
                  <a:moveTo>
                    <a:pt x="336" y="310"/>
                  </a:moveTo>
                  <a:lnTo>
                    <a:pt x="0" y="17"/>
                  </a:lnTo>
                  <a:lnTo>
                    <a:pt x="16" y="0"/>
                  </a:lnTo>
                  <a:lnTo>
                    <a:pt x="352" y="294"/>
                  </a:lnTo>
                  <a:lnTo>
                    <a:pt x="336" y="310"/>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3" name="Freeform 335"/>
            <p:cNvSpPr/>
            <p:nvPr/>
          </p:nvSpPr>
          <p:spPr bwMode="auto">
            <a:xfrm>
              <a:off x="6727124" y="3194484"/>
              <a:ext cx="515009" cy="39654"/>
            </a:xfrm>
            <a:custGeom>
              <a:avLst/>
              <a:gdLst>
                <a:gd name="T0" fmla="*/ 1078 w 1078"/>
                <a:gd name="T1" fmla="*/ 83 h 83"/>
                <a:gd name="T2" fmla="*/ 0 w 1078"/>
                <a:gd name="T3" fmla="*/ 21 h 83"/>
                <a:gd name="T4" fmla="*/ 0 w 1078"/>
                <a:gd name="T5" fmla="*/ 0 h 83"/>
                <a:gd name="T6" fmla="*/ 1078 w 1078"/>
                <a:gd name="T7" fmla="*/ 59 h 83"/>
                <a:gd name="T8" fmla="*/ 1078 w 1078"/>
                <a:gd name="T9" fmla="*/ 83 h 83"/>
              </a:gdLst>
              <a:ahLst/>
              <a:cxnLst>
                <a:cxn ang="0">
                  <a:pos x="T0" y="T1"/>
                </a:cxn>
                <a:cxn ang="0">
                  <a:pos x="T2" y="T3"/>
                </a:cxn>
                <a:cxn ang="0">
                  <a:pos x="T4" y="T5"/>
                </a:cxn>
                <a:cxn ang="0">
                  <a:pos x="T6" y="T7"/>
                </a:cxn>
                <a:cxn ang="0">
                  <a:pos x="T8" y="T9"/>
                </a:cxn>
              </a:cxnLst>
              <a:rect l="0" t="0" r="r" b="b"/>
              <a:pathLst>
                <a:path w="1078" h="83">
                  <a:moveTo>
                    <a:pt x="1078" y="83"/>
                  </a:moveTo>
                  <a:lnTo>
                    <a:pt x="0" y="21"/>
                  </a:lnTo>
                  <a:lnTo>
                    <a:pt x="0" y="0"/>
                  </a:lnTo>
                  <a:lnTo>
                    <a:pt x="1078" y="59"/>
                  </a:lnTo>
                  <a:lnTo>
                    <a:pt x="1078" y="83"/>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4" name="Freeform 336"/>
            <p:cNvSpPr/>
            <p:nvPr/>
          </p:nvSpPr>
          <p:spPr bwMode="auto">
            <a:xfrm>
              <a:off x="6993706" y="2668009"/>
              <a:ext cx="130902" cy="185365"/>
            </a:xfrm>
            <a:custGeom>
              <a:avLst/>
              <a:gdLst>
                <a:gd name="T0" fmla="*/ 16 w 274"/>
                <a:gd name="T1" fmla="*/ 388 h 388"/>
                <a:gd name="T2" fmla="*/ 0 w 274"/>
                <a:gd name="T3" fmla="*/ 376 h 388"/>
                <a:gd name="T4" fmla="*/ 258 w 274"/>
                <a:gd name="T5" fmla="*/ 0 h 388"/>
                <a:gd name="T6" fmla="*/ 274 w 274"/>
                <a:gd name="T7" fmla="*/ 15 h 388"/>
                <a:gd name="T8" fmla="*/ 16 w 274"/>
                <a:gd name="T9" fmla="*/ 388 h 388"/>
              </a:gdLst>
              <a:ahLst/>
              <a:cxnLst>
                <a:cxn ang="0">
                  <a:pos x="T0" y="T1"/>
                </a:cxn>
                <a:cxn ang="0">
                  <a:pos x="T2" y="T3"/>
                </a:cxn>
                <a:cxn ang="0">
                  <a:pos x="T4" y="T5"/>
                </a:cxn>
                <a:cxn ang="0">
                  <a:pos x="T6" y="T7"/>
                </a:cxn>
                <a:cxn ang="0">
                  <a:pos x="T8" y="T9"/>
                </a:cxn>
              </a:cxnLst>
              <a:rect l="0" t="0" r="r" b="b"/>
              <a:pathLst>
                <a:path w="274" h="388">
                  <a:moveTo>
                    <a:pt x="16" y="388"/>
                  </a:moveTo>
                  <a:lnTo>
                    <a:pt x="0" y="376"/>
                  </a:lnTo>
                  <a:lnTo>
                    <a:pt x="258" y="0"/>
                  </a:lnTo>
                  <a:lnTo>
                    <a:pt x="274" y="15"/>
                  </a:lnTo>
                  <a:lnTo>
                    <a:pt x="16" y="388"/>
                  </a:ln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5" name="Oval 341"/>
            <p:cNvSpPr>
              <a:spLocks noChangeArrowheads="1"/>
            </p:cNvSpPr>
            <p:nvPr/>
          </p:nvSpPr>
          <p:spPr bwMode="auto">
            <a:xfrm>
              <a:off x="5763990" y="3842785"/>
              <a:ext cx="530298" cy="530775"/>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6" name="Oval 342"/>
            <p:cNvSpPr>
              <a:spLocks noChangeArrowheads="1"/>
            </p:cNvSpPr>
            <p:nvPr/>
          </p:nvSpPr>
          <p:spPr bwMode="auto">
            <a:xfrm>
              <a:off x="6027706" y="1953303"/>
              <a:ext cx="254161" cy="25416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7" name="Oval 343"/>
            <p:cNvSpPr>
              <a:spLocks noChangeArrowheads="1"/>
            </p:cNvSpPr>
            <p:nvPr/>
          </p:nvSpPr>
          <p:spPr bwMode="auto">
            <a:xfrm>
              <a:off x="5193563" y="2877261"/>
              <a:ext cx="384107" cy="384107"/>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8" name="Oval 344"/>
            <p:cNvSpPr>
              <a:spLocks noChangeArrowheads="1"/>
            </p:cNvSpPr>
            <p:nvPr/>
          </p:nvSpPr>
          <p:spPr bwMode="auto">
            <a:xfrm>
              <a:off x="7074923" y="3334463"/>
              <a:ext cx="211641" cy="211164"/>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09" name="Oval 345"/>
            <p:cNvSpPr>
              <a:spLocks noChangeArrowheads="1"/>
            </p:cNvSpPr>
            <p:nvPr/>
          </p:nvSpPr>
          <p:spPr bwMode="auto">
            <a:xfrm>
              <a:off x="5545183" y="4598100"/>
              <a:ext cx="397484" cy="39796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0" name="Oval 346"/>
            <p:cNvSpPr>
              <a:spLocks noChangeArrowheads="1"/>
            </p:cNvSpPr>
            <p:nvPr/>
          </p:nvSpPr>
          <p:spPr bwMode="auto">
            <a:xfrm>
              <a:off x="6824107" y="2364641"/>
              <a:ext cx="264671" cy="264194"/>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1" name="Oval 347"/>
            <p:cNvSpPr>
              <a:spLocks noChangeArrowheads="1"/>
            </p:cNvSpPr>
            <p:nvPr/>
          </p:nvSpPr>
          <p:spPr bwMode="auto">
            <a:xfrm>
              <a:off x="5808420" y="2980932"/>
              <a:ext cx="504977" cy="504977"/>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2" name="Oval 348"/>
            <p:cNvSpPr>
              <a:spLocks noChangeArrowheads="1"/>
            </p:cNvSpPr>
            <p:nvPr/>
          </p:nvSpPr>
          <p:spPr bwMode="auto">
            <a:xfrm>
              <a:off x="6551793" y="2075128"/>
              <a:ext cx="189664" cy="188709"/>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3" name="Oval 349"/>
            <p:cNvSpPr>
              <a:spLocks noChangeArrowheads="1"/>
            </p:cNvSpPr>
            <p:nvPr/>
          </p:nvSpPr>
          <p:spPr bwMode="auto">
            <a:xfrm>
              <a:off x="4815188" y="2843342"/>
              <a:ext cx="187276" cy="188709"/>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4" name="Oval 350"/>
            <p:cNvSpPr>
              <a:spLocks noChangeArrowheads="1"/>
            </p:cNvSpPr>
            <p:nvPr/>
          </p:nvSpPr>
          <p:spPr bwMode="auto">
            <a:xfrm>
              <a:off x="6174374" y="4452387"/>
              <a:ext cx="350187" cy="34923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5" name="Oval 351"/>
            <p:cNvSpPr>
              <a:spLocks noChangeArrowheads="1"/>
            </p:cNvSpPr>
            <p:nvPr/>
          </p:nvSpPr>
          <p:spPr bwMode="auto">
            <a:xfrm>
              <a:off x="5316821" y="4273232"/>
              <a:ext cx="278048" cy="27757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6" name="Oval 352"/>
            <p:cNvSpPr>
              <a:spLocks noChangeArrowheads="1"/>
            </p:cNvSpPr>
            <p:nvPr/>
          </p:nvSpPr>
          <p:spPr bwMode="auto">
            <a:xfrm>
              <a:off x="5806987" y="2456845"/>
              <a:ext cx="230751" cy="230751"/>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7" name="Oval 353"/>
            <p:cNvSpPr>
              <a:spLocks noChangeArrowheads="1"/>
            </p:cNvSpPr>
            <p:nvPr/>
          </p:nvSpPr>
          <p:spPr bwMode="auto">
            <a:xfrm>
              <a:off x="5099923" y="3457722"/>
              <a:ext cx="475355" cy="475356"/>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8" name="Oval 354"/>
            <p:cNvSpPr>
              <a:spLocks noChangeArrowheads="1"/>
            </p:cNvSpPr>
            <p:nvPr/>
          </p:nvSpPr>
          <p:spPr bwMode="auto">
            <a:xfrm>
              <a:off x="5347396" y="2272915"/>
              <a:ext cx="349231" cy="350188"/>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19" name="Oval 355"/>
            <p:cNvSpPr>
              <a:spLocks noChangeArrowheads="1"/>
            </p:cNvSpPr>
            <p:nvPr/>
          </p:nvSpPr>
          <p:spPr bwMode="auto">
            <a:xfrm>
              <a:off x="6468187" y="3505019"/>
              <a:ext cx="480133" cy="47870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0" name="Oval 356"/>
            <p:cNvSpPr>
              <a:spLocks noChangeArrowheads="1"/>
            </p:cNvSpPr>
            <p:nvPr/>
          </p:nvSpPr>
          <p:spPr bwMode="auto">
            <a:xfrm>
              <a:off x="6306709" y="2392828"/>
              <a:ext cx="418983" cy="418982"/>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1" name="Oval 357"/>
            <p:cNvSpPr>
              <a:spLocks noChangeArrowheads="1"/>
            </p:cNvSpPr>
            <p:nvPr/>
          </p:nvSpPr>
          <p:spPr bwMode="auto">
            <a:xfrm>
              <a:off x="6559913" y="4274188"/>
              <a:ext cx="240306" cy="240784"/>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2" name="Oval 358"/>
            <p:cNvSpPr>
              <a:spLocks noChangeArrowheads="1"/>
            </p:cNvSpPr>
            <p:nvPr/>
          </p:nvSpPr>
          <p:spPr bwMode="auto">
            <a:xfrm>
              <a:off x="6582369" y="3058804"/>
              <a:ext cx="282347" cy="282348"/>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3" name="Oval 359"/>
            <p:cNvSpPr>
              <a:spLocks noChangeArrowheads="1"/>
            </p:cNvSpPr>
            <p:nvPr/>
          </p:nvSpPr>
          <p:spPr bwMode="auto">
            <a:xfrm>
              <a:off x="5109001" y="2676130"/>
              <a:ext cx="205430" cy="205430"/>
            </a:xfrm>
            <a:prstGeom prst="ellipse">
              <a:avLst/>
            </a:prstGeom>
            <a:solidFill>
              <a:schemeClr val="accent1"/>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4" name="Oval 360"/>
            <p:cNvSpPr>
              <a:spLocks noChangeArrowheads="1"/>
            </p:cNvSpPr>
            <p:nvPr/>
          </p:nvSpPr>
          <p:spPr bwMode="auto">
            <a:xfrm>
              <a:off x="7121264" y="2913092"/>
              <a:ext cx="191099" cy="191097"/>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5" name="Oval 361"/>
            <p:cNvSpPr>
              <a:spLocks noChangeArrowheads="1"/>
            </p:cNvSpPr>
            <p:nvPr/>
          </p:nvSpPr>
          <p:spPr bwMode="auto">
            <a:xfrm>
              <a:off x="5035429" y="2343142"/>
              <a:ext cx="197787" cy="197308"/>
            </a:xfrm>
            <a:prstGeom prst="ellipse">
              <a:avLst/>
            </a:prstGeom>
            <a:solidFill>
              <a:schemeClr val="accent3"/>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7" name="Freeform 373"/>
            <p:cNvSpPr>
              <a:spLocks noEditPoints="1"/>
            </p:cNvSpPr>
            <p:nvPr/>
          </p:nvSpPr>
          <p:spPr bwMode="auto">
            <a:xfrm>
              <a:off x="5339274" y="2594914"/>
              <a:ext cx="68794" cy="68796"/>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0 h 61"/>
                <a:gd name="T12" fmla="*/ 11 w 61"/>
                <a:gd name="T13" fmla="*/ 30 h 61"/>
                <a:gd name="T14" fmla="*/ 31 w 61"/>
                <a:gd name="T15" fmla="*/ 11 h 61"/>
                <a:gd name="T16" fmla="*/ 50 w 61"/>
                <a:gd name="T17" fmla="*/ 30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0"/>
                  </a:moveTo>
                  <a:cubicBezTo>
                    <a:pt x="20" y="50"/>
                    <a:pt x="11" y="41"/>
                    <a:pt x="11" y="30"/>
                  </a:cubicBezTo>
                  <a:cubicBezTo>
                    <a:pt x="11" y="20"/>
                    <a:pt x="20" y="11"/>
                    <a:pt x="31" y="11"/>
                  </a:cubicBezTo>
                  <a:cubicBezTo>
                    <a:pt x="41" y="11"/>
                    <a:pt x="50" y="20"/>
                    <a:pt x="50" y="30"/>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8" name="Freeform 374"/>
            <p:cNvSpPr>
              <a:spLocks noEditPoints="1"/>
            </p:cNvSpPr>
            <p:nvPr/>
          </p:nvSpPr>
          <p:spPr bwMode="auto">
            <a:xfrm>
              <a:off x="4810411" y="3192096"/>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7" y="60"/>
                    <a:pt x="60" y="47"/>
                    <a:pt x="60" y="30"/>
                  </a:cubicBezTo>
                  <a:cubicBezTo>
                    <a:pt x="60" y="14"/>
                    <a:pt x="47" y="0"/>
                    <a:pt x="30" y="0"/>
                  </a:cubicBezTo>
                  <a:close/>
                  <a:moveTo>
                    <a:pt x="30" y="50"/>
                  </a:moveTo>
                  <a:cubicBezTo>
                    <a:pt x="19" y="50"/>
                    <a:pt x="10" y="41"/>
                    <a:pt x="10" y="30"/>
                  </a:cubicBezTo>
                  <a:cubicBezTo>
                    <a:pt x="10" y="20"/>
                    <a:pt x="19" y="11"/>
                    <a:pt x="30" y="11"/>
                  </a:cubicBezTo>
                  <a:cubicBezTo>
                    <a:pt x="41" y="11"/>
                    <a:pt x="50" y="20"/>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29" name="Freeform 375"/>
            <p:cNvSpPr>
              <a:spLocks noEditPoints="1"/>
            </p:cNvSpPr>
            <p:nvPr/>
          </p:nvSpPr>
          <p:spPr bwMode="auto">
            <a:xfrm>
              <a:off x="5637866" y="4488696"/>
              <a:ext cx="67363"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49 h 60"/>
                <a:gd name="T12" fmla="*/ 10 w 60"/>
                <a:gd name="T13" fmla="*/ 30 h 60"/>
                <a:gd name="T14" fmla="*/ 30 w 60"/>
                <a:gd name="T15" fmla="*/ 10 h 60"/>
                <a:gd name="T16" fmla="*/ 49 w 60"/>
                <a:gd name="T17" fmla="*/ 30 h 60"/>
                <a:gd name="T18" fmla="*/ 30 w 60"/>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49"/>
                  </a:moveTo>
                  <a:cubicBezTo>
                    <a:pt x="19" y="49"/>
                    <a:pt x="10" y="41"/>
                    <a:pt x="10" y="30"/>
                  </a:cubicBezTo>
                  <a:cubicBezTo>
                    <a:pt x="10" y="19"/>
                    <a:pt x="19" y="10"/>
                    <a:pt x="30" y="10"/>
                  </a:cubicBezTo>
                  <a:cubicBezTo>
                    <a:pt x="41" y="10"/>
                    <a:pt x="49" y="19"/>
                    <a:pt x="49" y="30"/>
                  </a:cubicBezTo>
                  <a:cubicBezTo>
                    <a:pt x="49" y="41"/>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0" name="Freeform 376"/>
            <p:cNvSpPr>
              <a:spLocks noEditPoints="1"/>
            </p:cNvSpPr>
            <p:nvPr/>
          </p:nvSpPr>
          <p:spPr bwMode="auto">
            <a:xfrm>
              <a:off x="5431002" y="4814995"/>
              <a:ext cx="68794" cy="67840"/>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0"/>
                    <a:pt x="11" y="30"/>
                  </a:cubicBezTo>
                  <a:cubicBezTo>
                    <a:pt x="11" y="19"/>
                    <a:pt x="20" y="10"/>
                    <a:pt x="30" y="10"/>
                  </a:cubicBezTo>
                  <a:cubicBezTo>
                    <a:pt x="41" y="10"/>
                    <a:pt x="50" y="19"/>
                    <a:pt x="50" y="30"/>
                  </a:cubicBezTo>
                  <a:cubicBezTo>
                    <a:pt x="50" y="40"/>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1" name="Freeform 377"/>
            <p:cNvSpPr>
              <a:spLocks noEditPoints="1"/>
            </p:cNvSpPr>
            <p:nvPr/>
          </p:nvSpPr>
          <p:spPr bwMode="auto">
            <a:xfrm>
              <a:off x="6360694" y="4054903"/>
              <a:ext cx="67840" cy="6927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1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1" y="41"/>
                    <a:pt x="11" y="31"/>
                  </a:cubicBezTo>
                  <a:cubicBezTo>
                    <a:pt x="11"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2" name="Freeform 378"/>
            <p:cNvSpPr>
              <a:spLocks noEditPoints="1"/>
            </p:cNvSpPr>
            <p:nvPr/>
          </p:nvSpPr>
          <p:spPr bwMode="auto">
            <a:xfrm>
              <a:off x="6522649" y="4984595"/>
              <a:ext cx="68794" cy="67840"/>
            </a:xfrm>
            <a:custGeom>
              <a:avLst/>
              <a:gdLst>
                <a:gd name="T0" fmla="*/ 31 w 61"/>
                <a:gd name="T1" fmla="*/ 0 h 60"/>
                <a:gd name="T2" fmla="*/ 0 w 61"/>
                <a:gd name="T3" fmla="*/ 30 h 60"/>
                <a:gd name="T4" fmla="*/ 31 w 61"/>
                <a:gd name="T5" fmla="*/ 60 h 60"/>
                <a:gd name="T6" fmla="*/ 61 w 61"/>
                <a:gd name="T7" fmla="*/ 30 h 60"/>
                <a:gd name="T8" fmla="*/ 31 w 61"/>
                <a:gd name="T9" fmla="*/ 0 h 60"/>
                <a:gd name="T10" fmla="*/ 31 w 61"/>
                <a:gd name="T11" fmla="*/ 50 h 60"/>
                <a:gd name="T12" fmla="*/ 11 w 61"/>
                <a:gd name="T13" fmla="*/ 30 h 60"/>
                <a:gd name="T14" fmla="*/ 31 w 61"/>
                <a:gd name="T15" fmla="*/ 11 h 60"/>
                <a:gd name="T16" fmla="*/ 50 w 61"/>
                <a:gd name="T17" fmla="*/ 30 h 60"/>
                <a:gd name="T18" fmla="*/ 31 w 61"/>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1" y="0"/>
                  </a:moveTo>
                  <a:cubicBezTo>
                    <a:pt x="14" y="0"/>
                    <a:pt x="0" y="13"/>
                    <a:pt x="0" y="30"/>
                  </a:cubicBezTo>
                  <a:cubicBezTo>
                    <a:pt x="0" y="47"/>
                    <a:pt x="14" y="60"/>
                    <a:pt x="31" y="60"/>
                  </a:cubicBezTo>
                  <a:cubicBezTo>
                    <a:pt x="47" y="60"/>
                    <a:pt x="61" y="47"/>
                    <a:pt x="61" y="30"/>
                  </a:cubicBezTo>
                  <a:cubicBezTo>
                    <a:pt x="61" y="13"/>
                    <a:pt x="47" y="0"/>
                    <a:pt x="31" y="0"/>
                  </a:cubicBezTo>
                  <a:close/>
                  <a:moveTo>
                    <a:pt x="31" y="50"/>
                  </a:moveTo>
                  <a:cubicBezTo>
                    <a:pt x="20" y="50"/>
                    <a:pt x="11" y="41"/>
                    <a:pt x="11" y="30"/>
                  </a:cubicBezTo>
                  <a:cubicBezTo>
                    <a:pt x="11" y="19"/>
                    <a:pt x="20" y="11"/>
                    <a:pt x="31" y="11"/>
                  </a:cubicBezTo>
                  <a:cubicBezTo>
                    <a:pt x="41" y="11"/>
                    <a:pt x="50" y="19"/>
                    <a:pt x="50" y="30"/>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3" name="Freeform 379"/>
            <p:cNvSpPr>
              <a:spLocks noEditPoints="1"/>
            </p:cNvSpPr>
            <p:nvPr/>
          </p:nvSpPr>
          <p:spPr bwMode="auto">
            <a:xfrm>
              <a:off x="5666053" y="3184452"/>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4" name="Freeform 380"/>
            <p:cNvSpPr>
              <a:spLocks noEditPoints="1"/>
            </p:cNvSpPr>
            <p:nvPr/>
          </p:nvSpPr>
          <p:spPr bwMode="auto">
            <a:xfrm>
              <a:off x="5036383" y="3412336"/>
              <a:ext cx="68794" cy="68796"/>
            </a:xfrm>
            <a:custGeom>
              <a:avLst/>
              <a:gdLst>
                <a:gd name="T0" fmla="*/ 31 w 61"/>
                <a:gd name="T1" fmla="*/ 0 h 61"/>
                <a:gd name="T2" fmla="*/ 0 w 61"/>
                <a:gd name="T3" fmla="*/ 31 h 61"/>
                <a:gd name="T4" fmla="*/ 31 w 61"/>
                <a:gd name="T5" fmla="*/ 61 h 61"/>
                <a:gd name="T6" fmla="*/ 61 w 61"/>
                <a:gd name="T7" fmla="*/ 31 h 61"/>
                <a:gd name="T8" fmla="*/ 31 w 61"/>
                <a:gd name="T9" fmla="*/ 0 h 61"/>
                <a:gd name="T10" fmla="*/ 31 w 61"/>
                <a:gd name="T11" fmla="*/ 50 h 61"/>
                <a:gd name="T12" fmla="*/ 11 w 61"/>
                <a:gd name="T13" fmla="*/ 31 h 61"/>
                <a:gd name="T14" fmla="*/ 31 w 61"/>
                <a:gd name="T15" fmla="*/ 11 h 61"/>
                <a:gd name="T16" fmla="*/ 50 w 61"/>
                <a:gd name="T17" fmla="*/ 31 h 61"/>
                <a:gd name="T18" fmla="*/ 31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0"/>
                  </a:moveTo>
                  <a:cubicBezTo>
                    <a:pt x="14" y="0"/>
                    <a:pt x="0" y="14"/>
                    <a:pt x="0" y="31"/>
                  </a:cubicBezTo>
                  <a:cubicBezTo>
                    <a:pt x="0" y="47"/>
                    <a:pt x="14" y="61"/>
                    <a:pt x="31" y="61"/>
                  </a:cubicBezTo>
                  <a:cubicBezTo>
                    <a:pt x="47" y="61"/>
                    <a:pt x="61" y="47"/>
                    <a:pt x="61" y="31"/>
                  </a:cubicBezTo>
                  <a:cubicBezTo>
                    <a:pt x="61" y="14"/>
                    <a:pt x="47" y="0"/>
                    <a:pt x="31" y="0"/>
                  </a:cubicBezTo>
                  <a:close/>
                  <a:moveTo>
                    <a:pt x="31" y="50"/>
                  </a:moveTo>
                  <a:cubicBezTo>
                    <a:pt x="20" y="50"/>
                    <a:pt x="11" y="41"/>
                    <a:pt x="11" y="31"/>
                  </a:cubicBezTo>
                  <a:cubicBezTo>
                    <a:pt x="11" y="20"/>
                    <a:pt x="20" y="11"/>
                    <a:pt x="31" y="11"/>
                  </a:cubicBezTo>
                  <a:cubicBezTo>
                    <a:pt x="41" y="11"/>
                    <a:pt x="50" y="20"/>
                    <a:pt x="50" y="31"/>
                  </a:cubicBezTo>
                  <a:cubicBezTo>
                    <a:pt x="50" y="41"/>
                    <a:pt x="41" y="50"/>
                    <a:pt x="31"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5" name="Freeform 381"/>
            <p:cNvSpPr>
              <a:spLocks noEditPoints="1"/>
            </p:cNvSpPr>
            <p:nvPr/>
          </p:nvSpPr>
          <p:spPr bwMode="auto">
            <a:xfrm>
              <a:off x="6173418" y="2314956"/>
              <a:ext cx="67840" cy="68796"/>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0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0" y="41"/>
                    <a:pt x="10" y="31"/>
                  </a:cubicBezTo>
                  <a:cubicBezTo>
                    <a:pt x="10"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6" name="Freeform 382"/>
            <p:cNvSpPr>
              <a:spLocks noEditPoints="1"/>
            </p:cNvSpPr>
            <p:nvPr/>
          </p:nvSpPr>
          <p:spPr bwMode="auto">
            <a:xfrm>
              <a:off x="5618278" y="2017797"/>
              <a:ext cx="67840" cy="68796"/>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0 h 61"/>
                <a:gd name="T12" fmla="*/ 11 w 60"/>
                <a:gd name="T13" fmla="*/ 31 h 61"/>
                <a:gd name="T14" fmla="*/ 30 w 60"/>
                <a:gd name="T15" fmla="*/ 11 h 61"/>
                <a:gd name="T16" fmla="*/ 50 w 60"/>
                <a:gd name="T17" fmla="*/ 31 h 61"/>
                <a:gd name="T18" fmla="*/ 30 w 60"/>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0"/>
                  </a:moveTo>
                  <a:cubicBezTo>
                    <a:pt x="19" y="50"/>
                    <a:pt x="11" y="41"/>
                    <a:pt x="11" y="31"/>
                  </a:cubicBezTo>
                  <a:cubicBezTo>
                    <a:pt x="11" y="20"/>
                    <a:pt x="19"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7" name="Freeform 383"/>
            <p:cNvSpPr>
              <a:spLocks noEditPoints="1"/>
            </p:cNvSpPr>
            <p:nvPr/>
          </p:nvSpPr>
          <p:spPr bwMode="auto">
            <a:xfrm>
              <a:off x="5302965" y="2175931"/>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8" name="Freeform 384"/>
            <p:cNvSpPr>
              <a:spLocks noEditPoints="1"/>
            </p:cNvSpPr>
            <p:nvPr/>
          </p:nvSpPr>
          <p:spPr bwMode="auto">
            <a:xfrm>
              <a:off x="7105499" y="2610680"/>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0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1" y="41"/>
                    <a:pt x="11" y="30"/>
                  </a:cubicBezTo>
                  <a:cubicBezTo>
                    <a:pt x="11" y="19"/>
                    <a:pt x="19" y="10"/>
                    <a:pt x="30" y="10"/>
                  </a:cubicBezTo>
                  <a:cubicBezTo>
                    <a:pt x="41" y="10"/>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39" name="Freeform 385"/>
            <p:cNvSpPr>
              <a:spLocks noEditPoints="1"/>
            </p:cNvSpPr>
            <p:nvPr/>
          </p:nvSpPr>
          <p:spPr bwMode="auto">
            <a:xfrm>
              <a:off x="7236402" y="3195439"/>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0" name="Freeform 386"/>
            <p:cNvSpPr>
              <a:spLocks noEditPoints="1"/>
            </p:cNvSpPr>
            <p:nvPr/>
          </p:nvSpPr>
          <p:spPr bwMode="auto">
            <a:xfrm>
              <a:off x="5800299" y="3640698"/>
              <a:ext cx="67840" cy="67840"/>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0 w 60"/>
                <a:gd name="T13" fmla="*/ 30 h 60"/>
                <a:gd name="T14" fmla="*/ 30 w 60"/>
                <a:gd name="T15" fmla="*/ 11 h 60"/>
                <a:gd name="T16" fmla="*/ 49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0"/>
                  </a:moveTo>
                  <a:cubicBezTo>
                    <a:pt x="19" y="50"/>
                    <a:pt x="10" y="41"/>
                    <a:pt x="10" y="30"/>
                  </a:cubicBezTo>
                  <a:cubicBezTo>
                    <a:pt x="10" y="19"/>
                    <a:pt x="19" y="11"/>
                    <a:pt x="30" y="11"/>
                  </a:cubicBezTo>
                  <a:cubicBezTo>
                    <a:pt x="41" y="11"/>
                    <a:pt x="49" y="19"/>
                    <a:pt x="49" y="30"/>
                  </a:cubicBezTo>
                  <a:cubicBezTo>
                    <a:pt x="49"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1" name="Freeform 387"/>
            <p:cNvSpPr>
              <a:spLocks noEditPoints="1"/>
            </p:cNvSpPr>
            <p:nvPr/>
          </p:nvSpPr>
          <p:spPr bwMode="auto">
            <a:xfrm>
              <a:off x="4959466" y="3742458"/>
              <a:ext cx="67840" cy="67362"/>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0 h 60"/>
                <a:gd name="T12" fmla="*/ 11 w 60"/>
                <a:gd name="T13" fmla="*/ 30 h 60"/>
                <a:gd name="T14" fmla="*/ 30 w 60"/>
                <a:gd name="T15" fmla="*/ 11 h 60"/>
                <a:gd name="T16" fmla="*/ 50 w 60"/>
                <a:gd name="T17" fmla="*/ 30 h 60"/>
                <a:gd name="T18" fmla="*/ 30 w 60"/>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3"/>
                    <a:pt x="0" y="30"/>
                  </a:cubicBezTo>
                  <a:cubicBezTo>
                    <a:pt x="0" y="47"/>
                    <a:pt x="14" y="60"/>
                    <a:pt x="30" y="60"/>
                  </a:cubicBezTo>
                  <a:cubicBezTo>
                    <a:pt x="47" y="60"/>
                    <a:pt x="60" y="47"/>
                    <a:pt x="60" y="30"/>
                  </a:cubicBezTo>
                  <a:cubicBezTo>
                    <a:pt x="60" y="13"/>
                    <a:pt x="47" y="0"/>
                    <a:pt x="30" y="0"/>
                  </a:cubicBezTo>
                  <a:close/>
                  <a:moveTo>
                    <a:pt x="30" y="50"/>
                  </a:moveTo>
                  <a:cubicBezTo>
                    <a:pt x="19" y="50"/>
                    <a:pt x="11" y="41"/>
                    <a:pt x="11" y="30"/>
                  </a:cubicBezTo>
                  <a:cubicBezTo>
                    <a:pt x="11" y="19"/>
                    <a:pt x="19" y="11"/>
                    <a:pt x="30" y="11"/>
                  </a:cubicBezTo>
                  <a:cubicBezTo>
                    <a:pt x="41" y="11"/>
                    <a:pt x="50" y="19"/>
                    <a:pt x="50" y="30"/>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2" name="Freeform 388"/>
            <p:cNvSpPr>
              <a:spLocks noEditPoints="1"/>
            </p:cNvSpPr>
            <p:nvPr/>
          </p:nvSpPr>
          <p:spPr bwMode="auto">
            <a:xfrm>
              <a:off x="6784455" y="4184850"/>
              <a:ext cx="69273" cy="68796"/>
            </a:xfrm>
            <a:custGeom>
              <a:avLst/>
              <a:gdLst>
                <a:gd name="T0" fmla="*/ 30 w 61"/>
                <a:gd name="T1" fmla="*/ 0 h 61"/>
                <a:gd name="T2" fmla="*/ 0 w 61"/>
                <a:gd name="T3" fmla="*/ 31 h 61"/>
                <a:gd name="T4" fmla="*/ 30 w 61"/>
                <a:gd name="T5" fmla="*/ 61 h 61"/>
                <a:gd name="T6" fmla="*/ 61 w 61"/>
                <a:gd name="T7" fmla="*/ 31 h 61"/>
                <a:gd name="T8" fmla="*/ 30 w 61"/>
                <a:gd name="T9" fmla="*/ 0 h 61"/>
                <a:gd name="T10" fmla="*/ 30 w 61"/>
                <a:gd name="T11" fmla="*/ 50 h 61"/>
                <a:gd name="T12" fmla="*/ 11 w 61"/>
                <a:gd name="T13" fmla="*/ 31 h 61"/>
                <a:gd name="T14" fmla="*/ 30 w 61"/>
                <a:gd name="T15" fmla="*/ 11 h 61"/>
                <a:gd name="T16" fmla="*/ 50 w 61"/>
                <a:gd name="T17" fmla="*/ 31 h 61"/>
                <a:gd name="T18" fmla="*/ 30 w 61"/>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0" y="0"/>
                  </a:moveTo>
                  <a:cubicBezTo>
                    <a:pt x="14" y="0"/>
                    <a:pt x="0" y="14"/>
                    <a:pt x="0" y="31"/>
                  </a:cubicBezTo>
                  <a:cubicBezTo>
                    <a:pt x="0" y="47"/>
                    <a:pt x="14" y="61"/>
                    <a:pt x="30" y="61"/>
                  </a:cubicBezTo>
                  <a:cubicBezTo>
                    <a:pt x="47" y="61"/>
                    <a:pt x="61" y="47"/>
                    <a:pt x="61" y="31"/>
                  </a:cubicBezTo>
                  <a:cubicBezTo>
                    <a:pt x="61" y="14"/>
                    <a:pt x="47" y="0"/>
                    <a:pt x="30" y="0"/>
                  </a:cubicBezTo>
                  <a:close/>
                  <a:moveTo>
                    <a:pt x="30" y="50"/>
                  </a:moveTo>
                  <a:cubicBezTo>
                    <a:pt x="20" y="50"/>
                    <a:pt x="11" y="41"/>
                    <a:pt x="11" y="31"/>
                  </a:cubicBezTo>
                  <a:cubicBezTo>
                    <a:pt x="11" y="20"/>
                    <a:pt x="20" y="11"/>
                    <a:pt x="30" y="11"/>
                  </a:cubicBezTo>
                  <a:cubicBezTo>
                    <a:pt x="41" y="11"/>
                    <a:pt x="50" y="20"/>
                    <a:pt x="50" y="31"/>
                  </a:cubicBezTo>
                  <a:cubicBezTo>
                    <a:pt x="50" y="41"/>
                    <a:pt x="41" y="50"/>
                    <a:pt x="30" y="50"/>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3" name="Freeform 389"/>
            <p:cNvSpPr>
              <a:spLocks noEditPoints="1"/>
            </p:cNvSpPr>
            <p:nvPr/>
          </p:nvSpPr>
          <p:spPr bwMode="auto">
            <a:xfrm>
              <a:off x="6211638" y="4972173"/>
              <a:ext cx="68794" cy="67840"/>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49 h 60"/>
                <a:gd name="T12" fmla="*/ 11 w 61"/>
                <a:gd name="T13" fmla="*/ 30 h 60"/>
                <a:gd name="T14" fmla="*/ 30 w 61"/>
                <a:gd name="T15" fmla="*/ 10 h 60"/>
                <a:gd name="T16" fmla="*/ 50 w 61"/>
                <a:gd name="T17" fmla="*/ 30 h 60"/>
                <a:gd name="T18" fmla="*/ 30 w 61"/>
                <a:gd name="T19"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6"/>
                    <a:pt x="14" y="60"/>
                    <a:pt x="30" y="60"/>
                  </a:cubicBezTo>
                  <a:cubicBezTo>
                    <a:pt x="47" y="60"/>
                    <a:pt x="61" y="46"/>
                    <a:pt x="61" y="30"/>
                  </a:cubicBezTo>
                  <a:cubicBezTo>
                    <a:pt x="61" y="13"/>
                    <a:pt x="47" y="0"/>
                    <a:pt x="30" y="0"/>
                  </a:cubicBezTo>
                  <a:close/>
                  <a:moveTo>
                    <a:pt x="30" y="49"/>
                  </a:moveTo>
                  <a:cubicBezTo>
                    <a:pt x="20" y="49"/>
                    <a:pt x="11" y="41"/>
                    <a:pt x="11" y="30"/>
                  </a:cubicBezTo>
                  <a:cubicBezTo>
                    <a:pt x="11" y="19"/>
                    <a:pt x="20" y="10"/>
                    <a:pt x="30" y="10"/>
                  </a:cubicBezTo>
                  <a:cubicBezTo>
                    <a:pt x="41" y="10"/>
                    <a:pt x="50" y="19"/>
                    <a:pt x="50" y="30"/>
                  </a:cubicBezTo>
                  <a:cubicBezTo>
                    <a:pt x="50" y="41"/>
                    <a:pt x="41" y="49"/>
                    <a:pt x="30" y="49"/>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4" name="Oval 390"/>
            <p:cNvSpPr>
              <a:spLocks noChangeArrowheads="1"/>
            </p:cNvSpPr>
            <p:nvPr/>
          </p:nvSpPr>
          <p:spPr bwMode="auto">
            <a:xfrm>
              <a:off x="5789310" y="2673743"/>
              <a:ext cx="41564" cy="429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5" name="Freeform 391"/>
            <p:cNvSpPr>
              <a:spLocks noEditPoints="1"/>
            </p:cNvSpPr>
            <p:nvPr/>
          </p:nvSpPr>
          <p:spPr bwMode="auto">
            <a:xfrm>
              <a:off x="5782144" y="2667054"/>
              <a:ext cx="55418" cy="56374"/>
            </a:xfrm>
            <a:custGeom>
              <a:avLst/>
              <a:gdLst>
                <a:gd name="T0" fmla="*/ 24 w 49"/>
                <a:gd name="T1" fmla="*/ 50 h 50"/>
                <a:gd name="T2" fmla="*/ 0 w 49"/>
                <a:gd name="T3" fmla="*/ 25 h 50"/>
                <a:gd name="T4" fmla="*/ 24 w 49"/>
                <a:gd name="T5" fmla="*/ 0 h 50"/>
                <a:gd name="T6" fmla="*/ 49 w 49"/>
                <a:gd name="T7" fmla="*/ 25 h 50"/>
                <a:gd name="T8" fmla="*/ 24 w 49"/>
                <a:gd name="T9" fmla="*/ 50 h 50"/>
                <a:gd name="T10" fmla="*/ 24 w 49"/>
                <a:gd name="T11" fmla="*/ 12 h 50"/>
                <a:gd name="T12" fmla="*/ 12 w 49"/>
                <a:gd name="T13" fmla="*/ 25 h 50"/>
                <a:gd name="T14" fmla="*/ 24 w 49"/>
                <a:gd name="T15" fmla="*/ 38 h 50"/>
                <a:gd name="T16" fmla="*/ 37 w 49"/>
                <a:gd name="T17" fmla="*/ 25 h 50"/>
                <a:gd name="T18" fmla="*/ 24 w 49"/>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0">
                  <a:moveTo>
                    <a:pt x="24" y="50"/>
                  </a:moveTo>
                  <a:cubicBezTo>
                    <a:pt x="11" y="50"/>
                    <a:pt x="0" y="39"/>
                    <a:pt x="0" y="25"/>
                  </a:cubicBezTo>
                  <a:cubicBezTo>
                    <a:pt x="0" y="11"/>
                    <a:pt x="11" y="0"/>
                    <a:pt x="24" y="0"/>
                  </a:cubicBezTo>
                  <a:cubicBezTo>
                    <a:pt x="38" y="0"/>
                    <a:pt x="49" y="11"/>
                    <a:pt x="49" y="25"/>
                  </a:cubicBezTo>
                  <a:cubicBezTo>
                    <a:pt x="49" y="39"/>
                    <a:pt x="38" y="50"/>
                    <a:pt x="24" y="50"/>
                  </a:cubicBezTo>
                  <a:close/>
                  <a:moveTo>
                    <a:pt x="24" y="12"/>
                  </a:moveTo>
                  <a:cubicBezTo>
                    <a:pt x="17" y="12"/>
                    <a:pt x="12" y="18"/>
                    <a:pt x="12" y="25"/>
                  </a:cubicBezTo>
                  <a:cubicBezTo>
                    <a:pt x="12" y="32"/>
                    <a:pt x="17" y="38"/>
                    <a:pt x="24" y="38"/>
                  </a:cubicBezTo>
                  <a:cubicBezTo>
                    <a:pt x="32" y="38"/>
                    <a:pt x="37" y="32"/>
                    <a:pt x="37" y="25"/>
                  </a:cubicBezTo>
                  <a:cubicBezTo>
                    <a:pt x="37" y="18"/>
                    <a:pt x="32" y="12"/>
                    <a:pt x="24"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6" name="Oval 392"/>
            <p:cNvSpPr>
              <a:spLocks noChangeArrowheads="1"/>
            </p:cNvSpPr>
            <p:nvPr/>
          </p:nvSpPr>
          <p:spPr bwMode="auto">
            <a:xfrm>
              <a:off x="4810411" y="3036352"/>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7" name="Freeform 393"/>
            <p:cNvSpPr>
              <a:spLocks noEditPoints="1"/>
            </p:cNvSpPr>
            <p:nvPr/>
          </p:nvSpPr>
          <p:spPr bwMode="auto">
            <a:xfrm>
              <a:off x="4803722" y="3029662"/>
              <a:ext cx="65450"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8" name="Oval 394"/>
            <p:cNvSpPr>
              <a:spLocks noChangeArrowheads="1"/>
            </p:cNvSpPr>
            <p:nvPr/>
          </p:nvSpPr>
          <p:spPr bwMode="auto">
            <a:xfrm>
              <a:off x="5825142" y="2231350"/>
              <a:ext cx="51119"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49" name="Freeform 395"/>
            <p:cNvSpPr>
              <a:spLocks noEditPoints="1"/>
            </p:cNvSpPr>
            <p:nvPr/>
          </p:nvSpPr>
          <p:spPr bwMode="auto">
            <a:xfrm>
              <a:off x="5818453" y="2225617"/>
              <a:ext cx="64496" cy="64496"/>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4" y="0"/>
                    <a:pt x="57" y="12"/>
                    <a:pt x="57" y="28"/>
                  </a:cubicBezTo>
                  <a:cubicBezTo>
                    <a:pt x="57" y="44"/>
                    <a:pt x="44"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0" name="Oval 396"/>
            <p:cNvSpPr>
              <a:spLocks noChangeArrowheads="1"/>
            </p:cNvSpPr>
            <p:nvPr/>
          </p:nvSpPr>
          <p:spPr bwMode="auto">
            <a:xfrm>
              <a:off x="6971253" y="2828532"/>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1" name="Freeform 397"/>
            <p:cNvSpPr>
              <a:spLocks noEditPoints="1"/>
            </p:cNvSpPr>
            <p:nvPr/>
          </p:nvSpPr>
          <p:spPr bwMode="auto">
            <a:xfrm>
              <a:off x="6964087" y="2822798"/>
              <a:ext cx="65929"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2" name="Oval 398"/>
            <p:cNvSpPr>
              <a:spLocks noChangeArrowheads="1"/>
            </p:cNvSpPr>
            <p:nvPr/>
          </p:nvSpPr>
          <p:spPr bwMode="auto">
            <a:xfrm>
              <a:off x="6600523" y="2961822"/>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3" name="Freeform 399"/>
            <p:cNvSpPr>
              <a:spLocks noEditPoints="1"/>
            </p:cNvSpPr>
            <p:nvPr/>
          </p:nvSpPr>
          <p:spPr bwMode="auto">
            <a:xfrm>
              <a:off x="6593834" y="2956090"/>
              <a:ext cx="64018" cy="64496"/>
            </a:xfrm>
            <a:custGeom>
              <a:avLst/>
              <a:gdLst>
                <a:gd name="T0" fmla="*/ 29 w 57"/>
                <a:gd name="T1" fmla="*/ 57 h 57"/>
                <a:gd name="T2" fmla="*/ 0 w 57"/>
                <a:gd name="T3" fmla="*/ 28 h 57"/>
                <a:gd name="T4" fmla="*/ 29 w 57"/>
                <a:gd name="T5" fmla="*/ 0 h 57"/>
                <a:gd name="T6" fmla="*/ 57 w 57"/>
                <a:gd name="T7" fmla="*/ 28 h 57"/>
                <a:gd name="T8" fmla="*/ 29 w 57"/>
                <a:gd name="T9" fmla="*/ 57 h 57"/>
                <a:gd name="T10" fmla="*/ 29 w 57"/>
                <a:gd name="T11" fmla="*/ 11 h 57"/>
                <a:gd name="T12" fmla="*/ 12 w 57"/>
                <a:gd name="T13" fmla="*/ 28 h 57"/>
                <a:gd name="T14" fmla="*/ 29 w 57"/>
                <a:gd name="T15" fmla="*/ 45 h 57"/>
                <a:gd name="T16" fmla="*/ 46 w 57"/>
                <a:gd name="T17" fmla="*/ 28 h 57"/>
                <a:gd name="T18" fmla="*/ 29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4"/>
                    <a:pt x="0" y="28"/>
                  </a:cubicBezTo>
                  <a:cubicBezTo>
                    <a:pt x="0" y="12"/>
                    <a:pt x="13" y="0"/>
                    <a:pt x="29" y="0"/>
                  </a:cubicBezTo>
                  <a:cubicBezTo>
                    <a:pt x="45" y="0"/>
                    <a:pt x="57" y="12"/>
                    <a:pt x="57" y="28"/>
                  </a:cubicBezTo>
                  <a:cubicBezTo>
                    <a:pt x="57" y="44"/>
                    <a:pt x="45" y="57"/>
                    <a:pt x="29" y="57"/>
                  </a:cubicBezTo>
                  <a:close/>
                  <a:moveTo>
                    <a:pt x="29" y="11"/>
                  </a:moveTo>
                  <a:cubicBezTo>
                    <a:pt x="19" y="11"/>
                    <a:pt x="12" y="19"/>
                    <a:pt x="12" y="28"/>
                  </a:cubicBezTo>
                  <a:cubicBezTo>
                    <a:pt x="12" y="38"/>
                    <a:pt x="19"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4" name="Oval 400"/>
            <p:cNvSpPr>
              <a:spLocks noChangeArrowheads="1"/>
            </p:cNvSpPr>
            <p:nvPr/>
          </p:nvSpPr>
          <p:spPr bwMode="auto">
            <a:xfrm>
              <a:off x="5066959" y="3213594"/>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5" name="Freeform 401"/>
            <p:cNvSpPr>
              <a:spLocks noEditPoints="1"/>
            </p:cNvSpPr>
            <p:nvPr/>
          </p:nvSpPr>
          <p:spPr bwMode="auto">
            <a:xfrm>
              <a:off x="5060271" y="3207862"/>
              <a:ext cx="65450" cy="64496"/>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20" y="11"/>
                    <a:pt x="12" y="19"/>
                    <a:pt x="12" y="28"/>
                  </a:cubicBezTo>
                  <a:cubicBezTo>
                    <a:pt x="12" y="38"/>
                    <a:pt x="20" y="45"/>
                    <a:pt x="29" y="45"/>
                  </a:cubicBezTo>
                  <a:cubicBezTo>
                    <a:pt x="39" y="45"/>
                    <a:pt x="46" y="38"/>
                    <a:pt x="46" y="28"/>
                  </a:cubicBezTo>
                  <a:cubicBezTo>
                    <a:pt x="46" y="19"/>
                    <a:pt x="39"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6" name="Oval 402"/>
            <p:cNvSpPr>
              <a:spLocks noChangeArrowheads="1"/>
            </p:cNvSpPr>
            <p:nvPr/>
          </p:nvSpPr>
          <p:spPr bwMode="auto">
            <a:xfrm>
              <a:off x="6464843" y="3116612"/>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7" name="Freeform 403"/>
            <p:cNvSpPr>
              <a:spLocks noEditPoints="1"/>
            </p:cNvSpPr>
            <p:nvPr/>
          </p:nvSpPr>
          <p:spPr bwMode="auto">
            <a:xfrm>
              <a:off x="6458155" y="3109923"/>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4" y="0"/>
                    <a:pt x="57" y="13"/>
                    <a:pt x="57" y="29"/>
                  </a:cubicBezTo>
                  <a:cubicBezTo>
                    <a:pt x="57" y="45"/>
                    <a:pt x="44"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8" name="Oval 404"/>
            <p:cNvSpPr>
              <a:spLocks noChangeArrowheads="1"/>
            </p:cNvSpPr>
            <p:nvPr/>
          </p:nvSpPr>
          <p:spPr bwMode="auto">
            <a:xfrm>
              <a:off x="6021973" y="351170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59" name="Freeform 405"/>
            <p:cNvSpPr>
              <a:spLocks noEditPoints="1"/>
            </p:cNvSpPr>
            <p:nvPr/>
          </p:nvSpPr>
          <p:spPr bwMode="auto">
            <a:xfrm>
              <a:off x="6015284" y="3505019"/>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0" name="Oval 406"/>
            <p:cNvSpPr>
              <a:spLocks noChangeArrowheads="1"/>
            </p:cNvSpPr>
            <p:nvPr/>
          </p:nvSpPr>
          <p:spPr bwMode="auto">
            <a:xfrm>
              <a:off x="5556172" y="4203004"/>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1" name="Freeform 407"/>
            <p:cNvSpPr>
              <a:spLocks noEditPoints="1"/>
            </p:cNvSpPr>
            <p:nvPr/>
          </p:nvSpPr>
          <p:spPr bwMode="auto">
            <a:xfrm>
              <a:off x="5549482" y="4196316"/>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2" name="Oval 408"/>
            <p:cNvSpPr>
              <a:spLocks noChangeArrowheads="1"/>
            </p:cNvSpPr>
            <p:nvPr/>
          </p:nvSpPr>
          <p:spPr bwMode="auto">
            <a:xfrm>
              <a:off x="5412848" y="4659250"/>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3" name="Freeform 409"/>
            <p:cNvSpPr>
              <a:spLocks noEditPoints="1"/>
            </p:cNvSpPr>
            <p:nvPr/>
          </p:nvSpPr>
          <p:spPr bwMode="auto">
            <a:xfrm>
              <a:off x="5406158" y="4652562"/>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4" name="Oval 410"/>
            <p:cNvSpPr>
              <a:spLocks noChangeArrowheads="1"/>
            </p:cNvSpPr>
            <p:nvPr/>
          </p:nvSpPr>
          <p:spPr bwMode="auto">
            <a:xfrm>
              <a:off x="5478298" y="4985551"/>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5" name="Freeform 411"/>
            <p:cNvSpPr>
              <a:spLocks noEditPoints="1"/>
            </p:cNvSpPr>
            <p:nvPr/>
          </p:nvSpPr>
          <p:spPr bwMode="auto">
            <a:xfrm>
              <a:off x="5472566" y="4978862"/>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8"/>
                    <a:pt x="19" y="46"/>
                    <a:pt x="28" y="46"/>
                  </a:cubicBezTo>
                  <a:cubicBezTo>
                    <a:pt x="38" y="46"/>
                    <a:pt x="45" y="38"/>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6" name="Oval 412"/>
            <p:cNvSpPr>
              <a:spLocks noChangeArrowheads="1"/>
            </p:cNvSpPr>
            <p:nvPr/>
          </p:nvSpPr>
          <p:spPr bwMode="auto">
            <a:xfrm>
              <a:off x="5217449" y="4131820"/>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7" name="Freeform 413"/>
            <p:cNvSpPr>
              <a:spLocks noEditPoints="1"/>
            </p:cNvSpPr>
            <p:nvPr/>
          </p:nvSpPr>
          <p:spPr bwMode="auto">
            <a:xfrm>
              <a:off x="5210283" y="4125132"/>
              <a:ext cx="65929"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8" name="Oval 414"/>
            <p:cNvSpPr>
              <a:spLocks noChangeArrowheads="1"/>
            </p:cNvSpPr>
            <p:nvPr/>
          </p:nvSpPr>
          <p:spPr bwMode="auto">
            <a:xfrm>
              <a:off x="6864716" y="4094556"/>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69" name="Freeform 415"/>
            <p:cNvSpPr>
              <a:spLocks noEditPoints="1"/>
            </p:cNvSpPr>
            <p:nvPr/>
          </p:nvSpPr>
          <p:spPr bwMode="auto">
            <a:xfrm>
              <a:off x="6858027" y="4087868"/>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0" name="Oval 416"/>
            <p:cNvSpPr>
              <a:spLocks noChangeArrowheads="1"/>
            </p:cNvSpPr>
            <p:nvPr/>
          </p:nvSpPr>
          <p:spPr bwMode="auto">
            <a:xfrm>
              <a:off x="6651163" y="4574690"/>
              <a:ext cx="51119"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1" name="Freeform 417"/>
            <p:cNvSpPr>
              <a:spLocks noEditPoints="1"/>
            </p:cNvSpPr>
            <p:nvPr/>
          </p:nvSpPr>
          <p:spPr bwMode="auto">
            <a:xfrm>
              <a:off x="6644475" y="4568001"/>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2" name="Oval 418"/>
            <p:cNvSpPr>
              <a:spLocks noChangeArrowheads="1"/>
            </p:cNvSpPr>
            <p:nvPr/>
          </p:nvSpPr>
          <p:spPr bwMode="auto">
            <a:xfrm>
              <a:off x="5860495" y="4434710"/>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3" name="Freeform 419"/>
            <p:cNvSpPr>
              <a:spLocks noEditPoints="1"/>
            </p:cNvSpPr>
            <p:nvPr/>
          </p:nvSpPr>
          <p:spPr bwMode="auto">
            <a:xfrm>
              <a:off x="5853329" y="4427544"/>
              <a:ext cx="64496" cy="65929"/>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4" name="Oval 420"/>
            <p:cNvSpPr>
              <a:spLocks noChangeArrowheads="1"/>
            </p:cNvSpPr>
            <p:nvPr/>
          </p:nvSpPr>
          <p:spPr bwMode="auto">
            <a:xfrm>
              <a:off x="5901103" y="5024247"/>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5" name="Freeform 421"/>
            <p:cNvSpPr>
              <a:spLocks noEditPoints="1"/>
            </p:cNvSpPr>
            <p:nvPr/>
          </p:nvSpPr>
          <p:spPr bwMode="auto">
            <a:xfrm>
              <a:off x="5893937" y="5017082"/>
              <a:ext cx="65929"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6" name="Oval 422"/>
            <p:cNvSpPr>
              <a:spLocks noChangeArrowheads="1"/>
            </p:cNvSpPr>
            <p:nvPr/>
          </p:nvSpPr>
          <p:spPr bwMode="auto">
            <a:xfrm>
              <a:off x="6654507" y="4791585"/>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7" name="Freeform 423"/>
            <p:cNvSpPr>
              <a:spLocks noEditPoints="1"/>
            </p:cNvSpPr>
            <p:nvPr/>
          </p:nvSpPr>
          <p:spPr bwMode="auto">
            <a:xfrm>
              <a:off x="6647819" y="4784420"/>
              <a:ext cx="65450"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8" name="Oval 424"/>
            <p:cNvSpPr>
              <a:spLocks noChangeArrowheads="1"/>
            </p:cNvSpPr>
            <p:nvPr/>
          </p:nvSpPr>
          <p:spPr bwMode="auto">
            <a:xfrm>
              <a:off x="6262756" y="3770644"/>
              <a:ext cx="51597"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79" name="Freeform 425"/>
            <p:cNvSpPr>
              <a:spLocks noEditPoints="1"/>
            </p:cNvSpPr>
            <p:nvPr/>
          </p:nvSpPr>
          <p:spPr bwMode="auto">
            <a:xfrm>
              <a:off x="6255590" y="3763479"/>
              <a:ext cx="65929"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9"/>
                    <a:pt x="20" y="46"/>
                    <a:pt x="29" y="46"/>
                  </a:cubicBezTo>
                  <a:cubicBezTo>
                    <a:pt x="39" y="46"/>
                    <a:pt x="46" y="39"/>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0" name="Oval 426"/>
            <p:cNvSpPr>
              <a:spLocks noChangeArrowheads="1"/>
            </p:cNvSpPr>
            <p:nvPr/>
          </p:nvSpPr>
          <p:spPr bwMode="auto">
            <a:xfrm>
              <a:off x="6609599" y="4037226"/>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1" name="Freeform 427"/>
            <p:cNvSpPr>
              <a:spLocks noEditPoints="1"/>
            </p:cNvSpPr>
            <p:nvPr/>
          </p:nvSpPr>
          <p:spPr bwMode="auto">
            <a:xfrm>
              <a:off x="6602911" y="4030061"/>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20"/>
                    <a:pt x="12" y="29"/>
                  </a:cubicBezTo>
                  <a:cubicBezTo>
                    <a:pt x="12" y="38"/>
                    <a:pt x="20" y="46"/>
                    <a:pt x="29" y="46"/>
                  </a:cubicBezTo>
                  <a:cubicBezTo>
                    <a:pt x="39" y="46"/>
                    <a:pt x="46" y="38"/>
                    <a:pt x="46" y="29"/>
                  </a:cubicBezTo>
                  <a:cubicBezTo>
                    <a:pt x="46" y="20"/>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2" name="Oval 428"/>
            <p:cNvSpPr>
              <a:spLocks noChangeArrowheads="1"/>
            </p:cNvSpPr>
            <p:nvPr/>
          </p:nvSpPr>
          <p:spPr bwMode="auto">
            <a:xfrm>
              <a:off x="6997052" y="3918269"/>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3" name="Freeform 429"/>
            <p:cNvSpPr>
              <a:spLocks noEditPoints="1"/>
            </p:cNvSpPr>
            <p:nvPr/>
          </p:nvSpPr>
          <p:spPr bwMode="auto">
            <a:xfrm>
              <a:off x="6991318" y="3911579"/>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2" y="58"/>
                    <a:pt x="0" y="45"/>
                    <a:pt x="0" y="29"/>
                  </a:cubicBezTo>
                  <a:cubicBezTo>
                    <a:pt x="0" y="13"/>
                    <a:pt x="12" y="0"/>
                    <a:pt x="28" y="0"/>
                  </a:cubicBezTo>
                  <a:cubicBezTo>
                    <a:pt x="44" y="0"/>
                    <a:pt x="57" y="13"/>
                    <a:pt x="57" y="29"/>
                  </a:cubicBezTo>
                  <a:cubicBezTo>
                    <a:pt x="57" y="45"/>
                    <a:pt x="44" y="58"/>
                    <a:pt x="28" y="58"/>
                  </a:cubicBezTo>
                  <a:close/>
                  <a:moveTo>
                    <a:pt x="28" y="12"/>
                  </a:moveTo>
                  <a:cubicBezTo>
                    <a:pt x="19" y="12"/>
                    <a:pt x="11" y="20"/>
                    <a:pt x="11" y="29"/>
                  </a:cubicBezTo>
                  <a:cubicBezTo>
                    <a:pt x="11" y="38"/>
                    <a:pt x="19" y="46"/>
                    <a:pt x="28" y="46"/>
                  </a:cubicBezTo>
                  <a:cubicBezTo>
                    <a:pt x="38" y="46"/>
                    <a:pt x="45" y="38"/>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4" name="Oval 430"/>
            <p:cNvSpPr>
              <a:spLocks noChangeArrowheads="1"/>
            </p:cNvSpPr>
            <p:nvPr/>
          </p:nvSpPr>
          <p:spPr bwMode="auto">
            <a:xfrm>
              <a:off x="7164262" y="3625887"/>
              <a:ext cx="51119"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5" name="Freeform 431"/>
            <p:cNvSpPr>
              <a:spLocks noEditPoints="1"/>
            </p:cNvSpPr>
            <p:nvPr/>
          </p:nvSpPr>
          <p:spPr bwMode="auto">
            <a:xfrm>
              <a:off x="7157573" y="3619199"/>
              <a:ext cx="64496" cy="65450"/>
            </a:xfrm>
            <a:custGeom>
              <a:avLst/>
              <a:gdLst>
                <a:gd name="T0" fmla="*/ 28 w 57"/>
                <a:gd name="T1" fmla="*/ 58 h 58"/>
                <a:gd name="T2" fmla="*/ 0 w 57"/>
                <a:gd name="T3" fmla="*/ 29 h 58"/>
                <a:gd name="T4" fmla="*/ 28 w 57"/>
                <a:gd name="T5" fmla="*/ 0 h 58"/>
                <a:gd name="T6" fmla="*/ 57 w 57"/>
                <a:gd name="T7" fmla="*/ 29 h 58"/>
                <a:gd name="T8" fmla="*/ 28 w 57"/>
                <a:gd name="T9" fmla="*/ 58 h 58"/>
                <a:gd name="T10" fmla="*/ 28 w 57"/>
                <a:gd name="T11" fmla="*/ 12 h 58"/>
                <a:gd name="T12" fmla="*/ 11 w 57"/>
                <a:gd name="T13" fmla="*/ 29 h 58"/>
                <a:gd name="T14" fmla="*/ 28 w 57"/>
                <a:gd name="T15" fmla="*/ 46 h 58"/>
                <a:gd name="T16" fmla="*/ 45 w 57"/>
                <a:gd name="T17" fmla="*/ 29 h 58"/>
                <a:gd name="T18" fmla="*/ 28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8" y="58"/>
                  </a:moveTo>
                  <a:cubicBezTo>
                    <a:pt x="13" y="58"/>
                    <a:pt x="0" y="45"/>
                    <a:pt x="0" y="29"/>
                  </a:cubicBezTo>
                  <a:cubicBezTo>
                    <a:pt x="0" y="13"/>
                    <a:pt x="13" y="0"/>
                    <a:pt x="28" y="0"/>
                  </a:cubicBezTo>
                  <a:cubicBezTo>
                    <a:pt x="44" y="0"/>
                    <a:pt x="57" y="13"/>
                    <a:pt x="57" y="29"/>
                  </a:cubicBezTo>
                  <a:cubicBezTo>
                    <a:pt x="57" y="45"/>
                    <a:pt x="44" y="58"/>
                    <a:pt x="28" y="58"/>
                  </a:cubicBezTo>
                  <a:close/>
                  <a:moveTo>
                    <a:pt x="28" y="12"/>
                  </a:moveTo>
                  <a:cubicBezTo>
                    <a:pt x="19" y="12"/>
                    <a:pt x="11" y="20"/>
                    <a:pt x="11" y="29"/>
                  </a:cubicBezTo>
                  <a:cubicBezTo>
                    <a:pt x="11" y="39"/>
                    <a:pt x="19" y="46"/>
                    <a:pt x="28" y="46"/>
                  </a:cubicBezTo>
                  <a:cubicBezTo>
                    <a:pt x="38" y="46"/>
                    <a:pt x="45" y="39"/>
                    <a:pt x="45" y="29"/>
                  </a:cubicBezTo>
                  <a:cubicBezTo>
                    <a:pt x="45" y="20"/>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6" name="Oval 432"/>
            <p:cNvSpPr>
              <a:spLocks noChangeArrowheads="1"/>
            </p:cNvSpPr>
            <p:nvPr/>
          </p:nvSpPr>
          <p:spPr bwMode="auto">
            <a:xfrm>
              <a:off x="7189105" y="276403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7" name="Freeform 433"/>
            <p:cNvSpPr>
              <a:spLocks noEditPoints="1"/>
            </p:cNvSpPr>
            <p:nvPr/>
          </p:nvSpPr>
          <p:spPr bwMode="auto">
            <a:xfrm>
              <a:off x="7182416" y="2757348"/>
              <a:ext cx="65450"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8" name="Oval 434"/>
            <p:cNvSpPr>
              <a:spLocks noChangeArrowheads="1"/>
            </p:cNvSpPr>
            <p:nvPr/>
          </p:nvSpPr>
          <p:spPr bwMode="auto">
            <a:xfrm>
              <a:off x="6768689" y="2268615"/>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89" name="Freeform 435"/>
            <p:cNvSpPr>
              <a:spLocks noEditPoints="1"/>
            </p:cNvSpPr>
            <p:nvPr/>
          </p:nvSpPr>
          <p:spPr bwMode="auto">
            <a:xfrm>
              <a:off x="6762955" y="2261449"/>
              <a:ext cx="64496" cy="64496"/>
            </a:xfrm>
            <a:custGeom>
              <a:avLst/>
              <a:gdLst>
                <a:gd name="T0" fmla="*/ 28 w 57"/>
                <a:gd name="T1" fmla="*/ 57 h 57"/>
                <a:gd name="T2" fmla="*/ 0 w 57"/>
                <a:gd name="T3" fmla="*/ 29 h 57"/>
                <a:gd name="T4" fmla="*/ 28 w 57"/>
                <a:gd name="T5" fmla="*/ 0 h 57"/>
                <a:gd name="T6" fmla="*/ 57 w 57"/>
                <a:gd name="T7" fmla="*/ 29 h 57"/>
                <a:gd name="T8" fmla="*/ 28 w 57"/>
                <a:gd name="T9" fmla="*/ 57 h 57"/>
                <a:gd name="T10" fmla="*/ 28 w 57"/>
                <a:gd name="T11" fmla="*/ 12 h 57"/>
                <a:gd name="T12" fmla="*/ 11 w 57"/>
                <a:gd name="T13" fmla="*/ 29 h 57"/>
                <a:gd name="T14" fmla="*/ 28 w 57"/>
                <a:gd name="T15" fmla="*/ 46 h 57"/>
                <a:gd name="T16" fmla="*/ 45 w 57"/>
                <a:gd name="T17" fmla="*/ 29 h 57"/>
                <a:gd name="T18" fmla="*/ 28 w 57"/>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2" y="57"/>
                    <a:pt x="0" y="44"/>
                    <a:pt x="0" y="29"/>
                  </a:cubicBezTo>
                  <a:cubicBezTo>
                    <a:pt x="0" y="13"/>
                    <a:pt x="12" y="0"/>
                    <a:pt x="28" y="0"/>
                  </a:cubicBezTo>
                  <a:cubicBezTo>
                    <a:pt x="44" y="0"/>
                    <a:pt x="57" y="13"/>
                    <a:pt x="57" y="29"/>
                  </a:cubicBezTo>
                  <a:cubicBezTo>
                    <a:pt x="57" y="44"/>
                    <a:pt x="44" y="57"/>
                    <a:pt x="28" y="57"/>
                  </a:cubicBezTo>
                  <a:close/>
                  <a:moveTo>
                    <a:pt x="28" y="12"/>
                  </a:moveTo>
                  <a:cubicBezTo>
                    <a:pt x="19" y="12"/>
                    <a:pt x="11" y="19"/>
                    <a:pt x="11" y="29"/>
                  </a:cubicBezTo>
                  <a:cubicBezTo>
                    <a:pt x="11" y="38"/>
                    <a:pt x="19" y="46"/>
                    <a:pt x="28" y="46"/>
                  </a:cubicBezTo>
                  <a:cubicBezTo>
                    <a:pt x="38" y="46"/>
                    <a:pt x="45" y="38"/>
                    <a:pt x="45" y="29"/>
                  </a:cubicBezTo>
                  <a:cubicBezTo>
                    <a:pt x="45" y="19"/>
                    <a:pt x="38" y="12"/>
                    <a:pt x="28"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0" name="Oval 436"/>
            <p:cNvSpPr>
              <a:spLocks noChangeArrowheads="1"/>
            </p:cNvSpPr>
            <p:nvPr/>
          </p:nvSpPr>
          <p:spPr bwMode="auto">
            <a:xfrm>
              <a:off x="6652597" y="2290112"/>
              <a:ext cx="51597"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1" name="Freeform 437"/>
            <p:cNvSpPr>
              <a:spLocks noEditPoints="1"/>
            </p:cNvSpPr>
            <p:nvPr/>
          </p:nvSpPr>
          <p:spPr bwMode="auto">
            <a:xfrm>
              <a:off x="6645431" y="2282947"/>
              <a:ext cx="65929" cy="64496"/>
            </a:xfrm>
            <a:custGeom>
              <a:avLst/>
              <a:gdLst>
                <a:gd name="T0" fmla="*/ 29 w 58"/>
                <a:gd name="T1" fmla="*/ 57 h 57"/>
                <a:gd name="T2" fmla="*/ 0 w 58"/>
                <a:gd name="T3" fmla="*/ 29 h 57"/>
                <a:gd name="T4" fmla="*/ 29 w 58"/>
                <a:gd name="T5" fmla="*/ 0 h 57"/>
                <a:gd name="T6" fmla="*/ 58 w 58"/>
                <a:gd name="T7" fmla="*/ 29 h 57"/>
                <a:gd name="T8" fmla="*/ 29 w 58"/>
                <a:gd name="T9" fmla="*/ 57 h 57"/>
                <a:gd name="T10" fmla="*/ 29 w 58"/>
                <a:gd name="T11" fmla="*/ 12 h 57"/>
                <a:gd name="T12" fmla="*/ 12 w 58"/>
                <a:gd name="T13" fmla="*/ 29 h 57"/>
                <a:gd name="T14" fmla="*/ 29 w 58"/>
                <a:gd name="T15" fmla="*/ 46 h 57"/>
                <a:gd name="T16" fmla="*/ 46 w 58"/>
                <a:gd name="T17" fmla="*/ 29 h 57"/>
                <a:gd name="T18" fmla="*/ 29 w 58"/>
                <a:gd name="T1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9"/>
                  </a:cubicBezTo>
                  <a:cubicBezTo>
                    <a:pt x="0" y="13"/>
                    <a:pt x="13" y="0"/>
                    <a:pt x="29" y="0"/>
                  </a:cubicBezTo>
                  <a:cubicBezTo>
                    <a:pt x="45" y="0"/>
                    <a:pt x="58" y="13"/>
                    <a:pt x="58" y="29"/>
                  </a:cubicBezTo>
                  <a:cubicBezTo>
                    <a:pt x="58" y="44"/>
                    <a:pt x="45" y="57"/>
                    <a:pt x="29" y="57"/>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2" name="Oval 438"/>
            <p:cNvSpPr>
              <a:spLocks noChangeArrowheads="1"/>
            </p:cNvSpPr>
            <p:nvPr/>
          </p:nvSpPr>
          <p:spPr bwMode="auto">
            <a:xfrm>
              <a:off x="5726726" y="2407160"/>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3" name="Freeform 439"/>
            <p:cNvSpPr>
              <a:spLocks noEditPoints="1"/>
            </p:cNvSpPr>
            <p:nvPr/>
          </p:nvSpPr>
          <p:spPr bwMode="auto">
            <a:xfrm>
              <a:off x="5720038" y="2401905"/>
              <a:ext cx="65450" cy="64018"/>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2"/>
                    <a:pt x="13" y="0"/>
                    <a:pt x="29" y="0"/>
                  </a:cubicBezTo>
                  <a:cubicBezTo>
                    <a:pt x="45" y="0"/>
                    <a:pt x="58" y="12"/>
                    <a:pt x="58" y="28"/>
                  </a:cubicBezTo>
                  <a:cubicBezTo>
                    <a:pt x="58" y="44"/>
                    <a:pt x="45" y="57"/>
                    <a:pt x="29" y="57"/>
                  </a:cubicBezTo>
                  <a:close/>
                  <a:moveTo>
                    <a:pt x="29" y="11"/>
                  </a:moveTo>
                  <a:cubicBezTo>
                    <a:pt x="20" y="11"/>
                    <a:pt x="12" y="19"/>
                    <a:pt x="12" y="28"/>
                  </a:cubicBezTo>
                  <a:cubicBezTo>
                    <a:pt x="12" y="38"/>
                    <a:pt x="20"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4" name="Oval 440"/>
            <p:cNvSpPr>
              <a:spLocks noChangeArrowheads="1"/>
            </p:cNvSpPr>
            <p:nvPr/>
          </p:nvSpPr>
          <p:spPr bwMode="auto">
            <a:xfrm>
              <a:off x="6463887" y="2017797"/>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5" name="Freeform 441"/>
            <p:cNvSpPr>
              <a:spLocks noEditPoints="1"/>
            </p:cNvSpPr>
            <p:nvPr/>
          </p:nvSpPr>
          <p:spPr bwMode="auto">
            <a:xfrm>
              <a:off x="6456722" y="2011111"/>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6" name="Oval 442"/>
            <p:cNvSpPr>
              <a:spLocks noChangeArrowheads="1"/>
            </p:cNvSpPr>
            <p:nvPr/>
          </p:nvSpPr>
          <p:spPr bwMode="auto">
            <a:xfrm>
              <a:off x="6331552" y="1971457"/>
              <a:ext cx="52074"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7" name="Freeform 443"/>
            <p:cNvSpPr>
              <a:spLocks noEditPoints="1"/>
            </p:cNvSpPr>
            <p:nvPr/>
          </p:nvSpPr>
          <p:spPr bwMode="auto">
            <a:xfrm>
              <a:off x="6324864" y="1964768"/>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8" name="Oval 444"/>
            <p:cNvSpPr>
              <a:spLocks noChangeArrowheads="1"/>
            </p:cNvSpPr>
            <p:nvPr/>
          </p:nvSpPr>
          <p:spPr bwMode="auto">
            <a:xfrm>
              <a:off x="5833263" y="1959036"/>
              <a:ext cx="52074"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599" name="Freeform 445"/>
            <p:cNvSpPr>
              <a:spLocks noEditPoints="1"/>
            </p:cNvSpPr>
            <p:nvPr/>
          </p:nvSpPr>
          <p:spPr bwMode="auto">
            <a:xfrm>
              <a:off x="5826575" y="1952347"/>
              <a:ext cx="65450" cy="64018"/>
            </a:xfrm>
            <a:custGeom>
              <a:avLst/>
              <a:gdLst>
                <a:gd name="T0" fmla="*/ 29 w 58"/>
                <a:gd name="T1" fmla="*/ 57 h 57"/>
                <a:gd name="T2" fmla="*/ 0 w 58"/>
                <a:gd name="T3" fmla="*/ 28 h 57"/>
                <a:gd name="T4" fmla="*/ 29 w 58"/>
                <a:gd name="T5" fmla="*/ 0 h 57"/>
                <a:gd name="T6" fmla="*/ 58 w 58"/>
                <a:gd name="T7" fmla="*/ 28 h 57"/>
                <a:gd name="T8" fmla="*/ 29 w 58"/>
                <a:gd name="T9" fmla="*/ 57 h 57"/>
                <a:gd name="T10" fmla="*/ 29 w 58"/>
                <a:gd name="T11" fmla="*/ 11 h 57"/>
                <a:gd name="T12" fmla="*/ 12 w 58"/>
                <a:gd name="T13" fmla="*/ 28 h 57"/>
                <a:gd name="T14" fmla="*/ 29 w 58"/>
                <a:gd name="T15" fmla="*/ 45 h 57"/>
                <a:gd name="T16" fmla="*/ 46 w 58"/>
                <a:gd name="T17" fmla="*/ 28 h 57"/>
                <a:gd name="T18" fmla="*/ 29 w 58"/>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29" y="57"/>
                  </a:moveTo>
                  <a:cubicBezTo>
                    <a:pt x="13" y="57"/>
                    <a:pt x="0" y="44"/>
                    <a:pt x="0" y="28"/>
                  </a:cubicBezTo>
                  <a:cubicBezTo>
                    <a:pt x="0" y="13"/>
                    <a:pt x="13" y="0"/>
                    <a:pt x="29" y="0"/>
                  </a:cubicBezTo>
                  <a:cubicBezTo>
                    <a:pt x="45" y="0"/>
                    <a:pt x="58" y="13"/>
                    <a:pt x="58" y="28"/>
                  </a:cubicBezTo>
                  <a:cubicBezTo>
                    <a:pt x="58" y="44"/>
                    <a:pt x="45" y="57"/>
                    <a:pt x="29" y="57"/>
                  </a:cubicBezTo>
                  <a:close/>
                  <a:moveTo>
                    <a:pt x="29" y="11"/>
                  </a:moveTo>
                  <a:cubicBezTo>
                    <a:pt x="20" y="11"/>
                    <a:pt x="12" y="19"/>
                    <a:pt x="12" y="28"/>
                  </a:cubicBezTo>
                  <a:cubicBezTo>
                    <a:pt x="12" y="38"/>
                    <a:pt x="20" y="45"/>
                    <a:pt x="29" y="45"/>
                  </a:cubicBezTo>
                  <a:cubicBezTo>
                    <a:pt x="38" y="45"/>
                    <a:pt x="46" y="38"/>
                    <a:pt x="46" y="28"/>
                  </a:cubicBezTo>
                  <a:cubicBezTo>
                    <a:pt x="46" y="19"/>
                    <a:pt x="38" y="11"/>
                    <a:pt x="29"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0" name="Oval 446"/>
            <p:cNvSpPr>
              <a:spLocks noChangeArrowheads="1"/>
            </p:cNvSpPr>
            <p:nvPr/>
          </p:nvSpPr>
          <p:spPr bwMode="auto">
            <a:xfrm>
              <a:off x="5951743" y="2107137"/>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1" name="Freeform 447"/>
            <p:cNvSpPr>
              <a:spLocks noEditPoints="1"/>
            </p:cNvSpPr>
            <p:nvPr/>
          </p:nvSpPr>
          <p:spPr bwMode="auto">
            <a:xfrm>
              <a:off x="5945055" y="2099970"/>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9" y="46"/>
                    <a:pt x="46" y="38"/>
                    <a:pt x="46" y="29"/>
                  </a:cubicBezTo>
                  <a:cubicBezTo>
                    <a:pt x="46" y="19"/>
                    <a:pt x="39"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2" name="Oval 448"/>
            <p:cNvSpPr>
              <a:spLocks noChangeArrowheads="1"/>
            </p:cNvSpPr>
            <p:nvPr/>
          </p:nvSpPr>
          <p:spPr bwMode="auto">
            <a:xfrm>
              <a:off x="5516518" y="2058407"/>
              <a:ext cx="51119" cy="50640"/>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3" name="Freeform 449"/>
            <p:cNvSpPr>
              <a:spLocks noEditPoints="1"/>
            </p:cNvSpPr>
            <p:nvPr/>
          </p:nvSpPr>
          <p:spPr bwMode="auto">
            <a:xfrm>
              <a:off x="5509830" y="2051717"/>
              <a:ext cx="64496" cy="64018"/>
            </a:xfrm>
            <a:custGeom>
              <a:avLst/>
              <a:gdLst>
                <a:gd name="T0" fmla="*/ 28 w 57"/>
                <a:gd name="T1" fmla="*/ 57 h 57"/>
                <a:gd name="T2" fmla="*/ 0 w 57"/>
                <a:gd name="T3" fmla="*/ 28 h 57"/>
                <a:gd name="T4" fmla="*/ 28 w 57"/>
                <a:gd name="T5" fmla="*/ 0 h 57"/>
                <a:gd name="T6" fmla="*/ 57 w 57"/>
                <a:gd name="T7" fmla="*/ 28 h 57"/>
                <a:gd name="T8" fmla="*/ 28 w 57"/>
                <a:gd name="T9" fmla="*/ 57 h 57"/>
                <a:gd name="T10" fmla="*/ 28 w 57"/>
                <a:gd name="T11" fmla="*/ 11 h 57"/>
                <a:gd name="T12" fmla="*/ 11 w 57"/>
                <a:gd name="T13" fmla="*/ 28 h 57"/>
                <a:gd name="T14" fmla="*/ 28 w 57"/>
                <a:gd name="T15" fmla="*/ 45 h 57"/>
                <a:gd name="T16" fmla="*/ 45 w 57"/>
                <a:gd name="T17" fmla="*/ 28 h 57"/>
                <a:gd name="T18" fmla="*/ 28 w 57"/>
                <a:gd name="T19"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8" y="57"/>
                  </a:moveTo>
                  <a:cubicBezTo>
                    <a:pt x="13" y="57"/>
                    <a:pt x="0" y="44"/>
                    <a:pt x="0" y="28"/>
                  </a:cubicBezTo>
                  <a:cubicBezTo>
                    <a:pt x="0" y="13"/>
                    <a:pt x="13" y="0"/>
                    <a:pt x="28" y="0"/>
                  </a:cubicBezTo>
                  <a:cubicBezTo>
                    <a:pt x="44" y="0"/>
                    <a:pt x="57" y="13"/>
                    <a:pt x="57" y="28"/>
                  </a:cubicBezTo>
                  <a:cubicBezTo>
                    <a:pt x="57" y="44"/>
                    <a:pt x="44" y="57"/>
                    <a:pt x="28" y="57"/>
                  </a:cubicBezTo>
                  <a:close/>
                  <a:moveTo>
                    <a:pt x="28" y="11"/>
                  </a:moveTo>
                  <a:cubicBezTo>
                    <a:pt x="19" y="11"/>
                    <a:pt x="11" y="19"/>
                    <a:pt x="11" y="28"/>
                  </a:cubicBezTo>
                  <a:cubicBezTo>
                    <a:pt x="11" y="38"/>
                    <a:pt x="19" y="45"/>
                    <a:pt x="28" y="45"/>
                  </a:cubicBezTo>
                  <a:cubicBezTo>
                    <a:pt x="38" y="45"/>
                    <a:pt x="45" y="38"/>
                    <a:pt x="45" y="28"/>
                  </a:cubicBezTo>
                  <a:cubicBezTo>
                    <a:pt x="45" y="19"/>
                    <a:pt x="38" y="11"/>
                    <a:pt x="28" y="11"/>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4" name="Oval 450"/>
            <p:cNvSpPr>
              <a:spLocks noChangeArrowheads="1"/>
            </p:cNvSpPr>
            <p:nvPr/>
          </p:nvSpPr>
          <p:spPr bwMode="auto">
            <a:xfrm>
              <a:off x="4920292" y="2620713"/>
              <a:ext cx="51597" cy="52074"/>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5" name="Freeform 451"/>
            <p:cNvSpPr>
              <a:spLocks noEditPoints="1"/>
            </p:cNvSpPr>
            <p:nvPr/>
          </p:nvSpPr>
          <p:spPr bwMode="auto">
            <a:xfrm>
              <a:off x="4913126" y="2614024"/>
              <a:ext cx="64496" cy="65450"/>
            </a:xfrm>
            <a:custGeom>
              <a:avLst/>
              <a:gdLst>
                <a:gd name="T0" fmla="*/ 29 w 57"/>
                <a:gd name="T1" fmla="*/ 58 h 58"/>
                <a:gd name="T2" fmla="*/ 0 w 57"/>
                <a:gd name="T3" fmla="*/ 29 h 58"/>
                <a:gd name="T4" fmla="*/ 29 w 57"/>
                <a:gd name="T5" fmla="*/ 0 h 58"/>
                <a:gd name="T6" fmla="*/ 57 w 57"/>
                <a:gd name="T7" fmla="*/ 29 h 58"/>
                <a:gd name="T8" fmla="*/ 29 w 57"/>
                <a:gd name="T9" fmla="*/ 58 h 58"/>
                <a:gd name="T10" fmla="*/ 29 w 57"/>
                <a:gd name="T11" fmla="*/ 12 h 58"/>
                <a:gd name="T12" fmla="*/ 12 w 57"/>
                <a:gd name="T13" fmla="*/ 29 h 58"/>
                <a:gd name="T14" fmla="*/ 29 w 57"/>
                <a:gd name="T15" fmla="*/ 46 h 58"/>
                <a:gd name="T16" fmla="*/ 46 w 57"/>
                <a:gd name="T17" fmla="*/ 29 h 58"/>
                <a:gd name="T18" fmla="*/ 29 w 57"/>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58"/>
                  </a:moveTo>
                  <a:cubicBezTo>
                    <a:pt x="13" y="58"/>
                    <a:pt x="0" y="45"/>
                    <a:pt x="0" y="29"/>
                  </a:cubicBezTo>
                  <a:cubicBezTo>
                    <a:pt x="0" y="13"/>
                    <a:pt x="13" y="0"/>
                    <a:pt x="29" y="0"/>
                  </a:cubicBezTo>
                  <a:cubicBezTo>
                    <a:pt x="45" y="0"/>
                    <a:pt x="57" y="13"/>
                    <a:pt x="57" y="29"/>
                  </a:cubicBezTo>
                  <a:cubicBezTo>
                    <a:pt x="57" y="45"/>
                    <a:pt x="45" y="58"/>
                    <a:pt x="29" y="58"/>
                  </a:cubicBezTo>
                  <a:close/>
                  <a:moveTo>
                    <a:pt x="29" y="12"/>
                  </a:moveTo>
                  <a:cubicBezTo>
                    <a:pt x="19" y="12"/>
                    <a:pt x="12" y="20"/>
                    <a:pt x="12" y="29"/>
                  </a:cubicBezTo>
                  <a:cubicBezTo>
                    <a:pt x="12" y="39"/>
                    <a:pt x="19" y="46"/>
                    <a:pt x="29" y="46"/>
                  </a:cubicBezTo>
                  <a:cubicBezTo>
                    <a:pt x="38" y="46"/>
                    <a:pt x="46" y="39"/>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6" name="Oval 452"/>
            <p:cNvSpPr>
              <a:spLocks noChangeArrowheads="1"/>
            </p:cNvSpPr>
            <p:nvPr/>
          </p:nvSpPr>
          <p:spPr bwMode="auto">
            <a:xfrm>
              <a:off x="4813754" y="3373161"/>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7" name="Freeform 453"/>
            <p:cNvSpPr>
              <a:spLocks noEditPoints="1"/>
            </p:cNvSpPr>
            <p:nvPr/>
          </p:nvSpPr>
          <p:spPr bwMode="auto">
            <a:xfrm>
              <a:off x="4807066" y="3365996"/>
              <a:ext cx="65450" cy="65450"/>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19" y="12"/>
                    <a:pt x="12" y="20"/>
                    <a:pt x="12" y="29"/>
                  </a:cubicBezTo>
                  <a:cubicBezTo>
                    <a:pt x="12" y="38"/>
                    <a:pt x="19" y="46"/>
                    <a:pt x="29" y="46"/>
                  </a:cubicBezTo>
                  <a:cubicBezTo>
                    <a:pt x="38" y="46"/>
                    <a:pt x="46" y="38"/>
                    <a:pt x="46" y="29"/>
                  </a:cubicBezTo>
                  <a:cubicBezTo>
                    <a:pt x="46" y="20"/>
                    <a:pt x="38" y="12"/>
                    <a:pt x="29" y="12"/>
                  </a:cubicBezTo>
                  <a:close/>
                </a:path>
              </a:pathLst>
            </a:cu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8" name="Oval 454"/>
            <p:cNvSpPr>
              <a:spLocks noChangeArrowheads="1"/>
            </p:cNvSpPr>
            <p:nvPr/>
          </p:nvSpPr>
          <p:spPr bwMode="auto">
            <a:xfrm>
              <a:off x="5090847" y="3953622"/>
              <a:ext cx="52074" cy="51597"/>
            </a:xfrm>
            <a:prstGeom prst="ellipse">
              <a:avLst/>
            </a:prstGeom>
            <a:solidFill>
              <a:srgbClr val="397E9E">
                <a:lumMod val="50000"/>
              </a:srgbClr>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sp>
          <p:nvSpPr>
            <p:cNvPr id="609" name="Freeform 456"/>
            <p:cNvSpPr>
              <a:spLocks noEditPoints="1"/>
            </p:cNvSpPr>
            <p:nvPr/>
          </p:nvSpPr>
          <p:spPr bwMode="auto">
            <a:xfrm>
              <a:off x="5084159" y="3946455"/>
              <a:ext cx="65450" cy="65929"/>
            </a:xfrm>
            <a:custGeom>
              <a:avLst/>
              <a:gdLst>
                <a:gd name="T0" fmla="*/ 29 w 58"/>
                <a:gd name="T1" fmla="*/ 58 h 58"/>
                <a:gd name="T2" fmla="*/ 0 w 58"/>
                <a:gd name="T3" fmla="*/ 29 h 58"/>
                <a:gd name="T4" fmla="*/ 29 w 58"/>
                <a:gd name="T5" fmla="*/ 0 h 58"/>
                <a:gd name="T6" fmla="*/ 58 w 58"/>
                <a:gd name="T7" fmla="*/ 29 h 58"/>
                <a:gd name="T8" fmla="*/ 29 w 58"/>
                <a:gd name="T9" fmla="*/ 58 h 58"/>
                <a:gd name="T10" fmla="*/ 29 w 58"/>
                <a:gd name="T11" fmla="*/ 12 h 58"/>
                <a:gd name="T12" fmla="*/ 12 w 58"/>
                <a:gd name="T13" fmla="*/ 29 h 58"/>
                <a:gd name="T14" fmla="*/ 29 w 58"/>
                <a:gd name="T15" fmla="*/ 46 h 58"/>
                <a:gd name="T16" fmla="*/ 46 w 58"/>
                <a:gd name="T17" fmla="*/ 29 h 58"/>
                <a:gd name="T18" fmla="*/ 29 w 58"/>
                <a:gd name="T1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12"/>
                  </a:moveTo>
                  <a:cubicBezTo>
                    <a:pt x="20" y="12"/>
                    <a:pt x="12" y="19"/>
                    <a:pt x="12" y="29"/>
                  </a:cubicBezTo>
                  <a:cubicBezTo>
                    <a:pt x="12" y="38"/>
                    <a:pt x="20" y="46"/>
                    <a:pt x="29" y="46"/>
                  </a:cubicBezTo>
                  <a:cubicBezTo>
                    <a:pt x="38" y="46"/>
                    <a:pt x="46" y="38"/>
                    <a:pt x="46" y="29"/>
                  </a:cubicBezTo>
                  <a:cubicBezTo>
                    <a:pt x="46" y="19"/>
                    <a:pt x="38" y="12"/>
                    <a:pt x="29" y="12"/>
                  </a:cubicBezTo>
                  <a:close/>
                </a:path>
              </a:pathLst>
            </a:custGeom>
            <a:solidFill>
              <a:srgbClr val="FFFFFF"/>
            </a:solidFill>
            <a:ln>
              <a:noFill/>
            </a:ln>
          </p:spPr>
          <p:txBody>
            <a:bodyPr vert="horz" wrap="square" lIns="121920" tIns="60960" rIns="121920" bIns="60960"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A3C5C4"/>
                </a:solidFill>
                <a:effectLst/>
                <a:uLnTx/>
                <a:uFillTx/>
                <a:cs typeface="+mn-ea"/>
                <a:sym typeface="+mn-lt"/>
              </a:endParaRPr>
            </a:p>
          </p:txBody>
        </p:sp>
        <p:cxnSp>
          <p:nvCxnSpPr>
            <p:cNvPr id="420" name="直接连接符 650"/>
            <p:cNvCxnSpPr>
              <a:cxnSpLocks/>
            </p:cNvCxnSpPr>
            <p:nvPr/>
          </p:nvCxnSpPr>
          <p:spPr>
            <a:xfrm flipV="1">
              <a:off x="6016924" y="737395"/>
              <a:ext cx="6724" cy="1006041"/>
            </a:xfrm>
            <a:prstGeom prst="line">
              <a:avLst/>
            </a:prstGeom>
            <a:noFill/>
            <a:ln w="25400" cap="rnd" cmpd="sng" algn="ctr">
              <a:solidFill>
                <a:schemeClr val="accent1"/>
              </a:solidFill>
              <a:prstDash val="solid"/>
              <a:round/>
            </a:ln>
            <a:effectLst/>
          </p:spPr>
        </p:cxnSp>
        <p:cxnSp>
          <p:nvCxnSpPr>
            <p:cNvPr id="421" name="直接连接符 652"/>
            <p:cNvCxnSpPr>
              <a:cxnSpLocks/>
            </p:cNvCxnSpPr>
            <p:nvPr/>
          </p:nvCxnSpPr>
          <p:spPr>
            <a:xfrm flipV="1">
              <a:off x="7421163" y="2746837"/>
              <a:ext cx="1663441" cy="1782"/>
            </a:xfrm>
            <a:prstGeom prst="line">
              <a:avLst/>
            </a:prstGeom>
            <a:noFill/>
            <a:ln w="25400" cap="rnd" cmpd="sng" algn="ctr">
              <a:solidFill>
                <a:schemeClr val="accent1"/>
              </a:solidFill>
              <a:prstDash val="solid"/>
              <a:round/>
            </a:ln>
            <a:effectLst/>
          </p:spPr>
        </p:cxnSp>
        <p:cxnSp>
          <p:nvCxnSpPr>
            <p:cNvPr id="422" name="直接连接符 654"/>
            <p:cNvCxnSpPr>
              <a:cxnSpLocks/>
            </p:cNvCxnSpPr>
            <p:nvPr/>
          </p:nvCxnSpPr>
          <p:spPr>
            <a:xfrm>
              <a:off x="3393897" y="2716262"/>
              <a:ext cx="1249084" cy="15408"/>
            </a:xfrm>
            <a:prstGeom prst="line">
              <a:avLst/>
            </a:prstGeom>
            <a:noFill/>
            <a:ln w="25400" cap="rnd" cmpd="sng" algn="ctr">
              <a:solidFill>
                <a:schemeClr val="accent1"/>
              </a:solidFill>
              <a:prstDash val="solid"/>
              <a:round/>
            </a:ln>
            <a:effectLst/>
          </p:spPr>
        </p:cxnSp>
      </p:grpSp>
      <p:sp>
        <p:nvSpPr>
          <p:cNvPr id="221" name="椭圆 220">
            <a:extLst>
              <a:ext uri="{FF2B5EF4-FFF2-40B4-BE49-F238E27FC236}">
                <a16:creationId xmlns:a16="http://schemas.microsoft.com/office/drawing/2014/main" id="{54D9B27F-D817-48A2-BECA-D731B3CAEE83}"/>
              </a:ext>
            </a:extLst>
          </p:cNvPr>
          <p:cNvSpPr/>
          <p:nvPr/>
        </p:nvSpPr>
        <p:spPr>
          <a:xfrm>
            <a:off x="192358" y="3161864"/>
            <a:ext cx="675691" cy="675691"/>
          </a:xfrm>
          <a:prstGeom prst="ellipse">
            <a:avLst/>
          </a:prstGeom>
          <a:solidFill>
            <a:schemeClr val="accent1"/>
          </a:solidFill>
          <a:ln w="25400"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rgbClr val="397E9E"/>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565530" y="4465836"/>
            <a:ext cx="3550970" cy="757128"/>
          </a:xfrm>
        </p:spPr>
        <p:txBody>
          <a:bodyPr/>
          <a:lstStyle/>
          <a:p>
            <a:pPr lvl="0"/>
            <a:r>
              <a:rPr lang="en-US" altLang="zh-CN" kern="0" dirty="0">
                <a:cs typeface="+mn-ea"/>
                <a:sym typeface="+mn-lt"/>
              </a:rPr>
              <a:t>03</a:t>
            </a:r>
            <a:r>
              <a:rPr lang="zh-CN" altLang="en-US" kern="0" dirty="0">
                <a:cs typeface="+mn-ea"/>
                <a:sym typeface="+mn-lt"/>
              </a:rPr>
              <a:t> 解决方案</a:t>
            </a:r>
          </a:p>
        </p:txBody>
      </p:sp>
      <p:sp>
        <p:nvSpPr>
          <p:cNvPr id="8" name="文本占位符 7"/>
          <p:cNvSpPr>
            <a:spLocks noGrp="1"/>
          </p:cNvSpPr>
          <p:nvPr>
            <p:ph type="body" sz="quarter" idx="13"/>
          </p:nvPr>
        </p:nvSpPr>
        <p:spPr>
          <a:xfrm>
            <a:off x="5163357" y="4264882"/>
            <a:ext cx="6400057" cy="330603"/>
          </a:xfrm>
        </p:spPr>
        <p:txBody>
          <a:bodyPr/>
          <a:lstStyle/>
          <a:p>
            <a:pPr lvl="0"/>
            <a:endParaRPr lang="zh-CN" altLang="en-US" kern="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cs typeface="+mn-ea"/>
                <a:sym typeface="+mn-lt"/>
              </a:rPr>
              <a:t>PART</a:t>
            </a:r>
            <a:r>
              <a:rPr kumimoji="1" lang="zh-CN" altLang="en-US" dirty="0">
                <a:cs typeface="+mn-ea"/>
                <a:sym typeface="+mn-lt"/>
              </a:rPr>
              <a:t> </a:t>
            </a:r>
            <a:r>
              <a:rPr kumimoji="1" lang="en-US" altLang="zh-CN" dirty="0">
                <a:cs typeface="+mn-ea"/>
                <a:sym typeface="+mn-lt"/>
              </a:rPr>
              <a:t>THREE</a:t>
            </a:r>
            <a:endParaRPr kumimoji="1" lang="zh-CN" altLang="en-US" dirty="0">
              <a:cs typeface="+mn-ea"/>
              <a:sym typeface="+mn-lt"/>
            </a:endParaRPr>
          </a:p>
        </p:txBody>
      </p:sp>
      <p:sp>
        <p:nvSpPr>
          <p:cNvPr id="65" name="文本框 8"/>
          <p:cNvSpPr txBox="1"/>
          <p:nvPr/>
        </p:nvSpPr>
        <p:spPr>
          <a:xfrm>
            <a:off x="803625" y="2645607"/>
            <a:ext cx="2517668" cy="23325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4956">
                    <a:lumMod val="50000"/>
                  </a:srgbClr>
                </a:solidFill>
                <a:effectLst/>
                <a:uLnTx/>
                <a:uFillTx/>
                <a:latin typeface="+mn-lt"/>
                <a:ea typeface="+mn-ea"/>
                <a:cs typeface="+mn-ea"/>
                <a:sym typeface="+mn-lt"/>
              </a:rPr>
              <a:t>点击此处添加标题</a:t>
            </a: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标题数字等都可以通过点击和重新输入进行更改，顶部“开始”面板中可以对字体、字号、颜色、行距等进行修改。建议正文</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10</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号字，</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1.3</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倍字间距。</a:t>
            </a:r>
          </a:p>
        </p:txBody>
      </p:sp>
      <p:sp>
        <p:nvSpPr>
          <p:cNvPr id="66" name="文本框 8"/>
          <p:cNvSpPr txBox="1"/>
          <p:nvPr/>
        </p:nvSpPr>
        <p:spPr>
          <a:xfrm>
            <a:off x="3459076" y="2645607"/>
            <a:ext cx="2621557" cy="2065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4956">
                    <a:lumMod val="50000"/>
                  </a:srgbClr>
                </a:solidFill>
                <a:effectLst/>
                <a:uLnTx/>
                <a:uFillTx/>
                <a:latin typeface="+mn-lt"/>
                <a:ea typeface="+mn-ea"/>
                <a:cs typeface="+mn-ea"/>
                <a:sym typeface="+mn-lt"/>
              </a:rPr>
              <a:t>点击此处添加标题</a:t>
            </a: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标题数字等都可以通过点击和重新输入进行更改，顶部“开始”面板中可以对字体、字号、颜色、行距等进行修改。建议正文</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10</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号字，</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1.3</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倍字间距。</a:t>
            </a:r>
          </a:p>
        </p:txBody>
      </p:sp>
      <p:sp>
        <p:nvSpPr>
          <p:cNvPr id="67" name="文本框 8"/>
          <p:cNvSpPr txBox="1"/>
          <p:nvPr/>
        </p:nvSpPr>
        <p:spPr>
          <a:xfrm>
            <a:off x="6321775" y="2645607"/>
            <a:ext cx="2518195" cy="23325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4956">
                    <a:lumMod val="50000"/>
                  </a:srgbClr>
                </a:solidFill>
                <a:effectLst/>
                <a:uLnTx/>
                <a:uFillTx/>
                <a:latin typeface="+mn-lt"/>
                <a:ea typeface="+mn-ea"/>
                <a:cs typeface="+mn-ea"/>
                <a:sym typeface="+mn-lt"/>
              </a:rPr>
              <a:t>点击此处添加标题</a:t>
            </a: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标题数字等都可以通过点击和重新输入进行更改，顶部“开始”面板中可以对字体、字号、颜色、行距等进行修改。建议正文</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10</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号字，</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1.3</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倍字间距。</a:t>
            </a:r>
          </a:p>
        </p:txBody>
      </p:sp>
      <p:sp>
        <p:nvSpPr>
          <p:cNvPr id="68" name="矩形 67"/>
          <p:cNvSpPr/>
          <p:nvPr/>
        </p:nvSpPr>
        <p:spPr>
          <a:xfrm>
            <a:off x="665843" y="2557759"/>
            <a:ext cx="2655451" cy="3084492"/>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69" name="矩形 68"/>
          <p:cNvSpPr/>
          <p:nvPr/>
        </p:nvSpPr>
        <p:spPr>
          <a:xfrm>
            <a:off x="3425183" y="2557759"/>
            <a:ext cx="2655449" cy="3084492"/>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70" name="矩形 69"/>
          <p:cNvSpPr/>
          <p:nvPr/>
        </p:nvSpPr>
        <p:spPr>
          <a:xfrm>
            <a:off x="6184521" y="2557759"/>
            <a:ext cx="2655451" cy="3084492"/>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sp>
        <p:nvSpPr>
          <p:cNvPr id="71" name="文本框 8"/>
          <p:cNvSpPr txBox="1"/>
          <p:nvPr/>
        </p:nvSpPr>
        <p:spPr>
          <a:xfrm>
            <a:off x="9081113" y="2645607"/>
            <a:ext cx="2518195" cy="23325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384956">
                    <a:lumMod val="50000"/>
                  </a:srgbClr>
                </a:solidFill>
                <a:effectLst/>
                <a:uLnTx/>
                <a:uFillTx/>
                <a:latin typeface="+mn-lt"/>
                <a:ea typeface="+mn-ea"/>
                <a:cs typeface="+mn-ea"/>
                <a:sym typeface="+mn-lt"/>
              </a:rPr>
              <a:t>点击此处添加标题</a:t>
            </a: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384956">
                  <a:lumMod val="50000"/>
                </a:srgbClr>
              </a:solidFill>
              <a:effectLst/>
              <a:uLnTx/>
              <a:uFillTx/>
              <a:latin typeface="+mn-lt"/>
              <a:ea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标题数字等都可以通过点击和重新输入进行更改，顶部“开始”面板中可以对字体、字号、颜色、行距等进行修改。建议正文</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10</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号字，</a:t>
            </a:r>
            <a:r>
              <a:rPr kumimoji="0" lang="en-US" altLang="zh-CN"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1.3</a:t>
            </a:r>
            <a:r>
              <a:rPr kumimoji="0" lang="zh-CN" altLang="en-US" sz="1335" b="0" i="0" u="none" strike="noStrike" kern="1200" cap="none" spc="0" normalizeH="0" baseline="0" noProof="0" dirty="0">
                <a:ln>
                  <a:noFill/>
                </a:ln>
                <a:solidFill>
                  <a:srgbClr val="384956">
                    <a:lumMod val="50000"/>
                  </a:srgbClr>
                </a:solidFill>
                <a:effectLst/>
                <a:uLnTx/>
                <a:uFillTx/>
                <a:latin typeface="+mn-lt"/>
                <a:ea typeface="+mn-ea"/>
                <a:cs typeface="+mn-ea"/>
                <a:sym typeface="+mn-lt"/>
              </a:rPr>
              <a:t>倍字间距。</a:t>
            </a:r>
          </a:p>
        </p:txBody>
      </p:sp>
      <p:sp>
        <p:nvSpPr>
          <p:cNvPr id="72" name="矩形 71"/>
          <p:cNvSpPr/>
          <p:nvPr/>
        </p:nvSpPr>
        <p:spPr>
          <a:xfrm>
            <a:off x="8943858" y="2557759"/>
            <a:ext cx="2655451" cy="3084492"/>
          </a:xfrm>
          <a:prstGeom prst="rect">
            <a:avLst/>
          </a:prstGeom>
          <a:noFill/>
          <a:ln w="25400" cap="flat" cmpd="sng" algn="ctr">
            <a:solidFill>
              <a:srgbClr val="384956">
                <a:lumMod val="50000"/>
              </a:srgbClr>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000000"/>
              </a:solidFill>
              <a:effectLst/>
              <a:uLnTx/>
              <a:uFillTx/>
              <a:cs typeface="+mn-ea"/>
              <a:sym typeface="+mn-lt"/>
            </a:endParaRPr>
          </a:p>
        </p:txBody>
      </p:sp>
      <p:grpSp>
        <p:nvGrpSpPr>
          <p:cNvPr id="73" name="组合 20"/>
          <p:cNvGrpSpPr/>
          <p:nvPr/>
        </p:nvGrpSpPr>
        <p:grpSpPr>
          <a:xfrm>
            <a:off x="665844" y="1497839"/>
            <a:ext cx="2655449" cy="906374"/>
            <a:chOff x="498787" y="1123380"/>
            <a:chExt cx="1991587" cy="679781"/>
          </a:xfrm>
        </p:grpSpPr>
        <p:sp>
          <p:nvSpPr>
            <p:cNvPr id="74" name="五边形 73"/>
            <p:cNvSpPr/>
            <p:nvPr/>
          </p:nvSpPr>
          <p:spPr>
            <a:xfrm>
              <a:off x="498787" y="1126053"/>
              <a:ext cx="1991587" cy="677108"/>
            </a:xfrm>
            <a:prstGeom prst="homePlate">
              <a:avLst/>
            </a:prstGeom>
            <a:solidFill>
              <a:schemeClr val="accent1"/>
            </a:solidFill>
            <a:ln w="25400" cap="flat" cmpd="sng" algn="ctr">
              <a:noFill/>
              <a:prstDash val="solid"/>
            </a:ln>
            <a:effectLst/>
          </p:spPr>
          <p:txBody>
            <a:bodyPr rtlCol="0" anchor="t"/>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75" name="矩形 74"/>
            <p:cNvSpPr/>
            <p:nvPr/>
          </p:nvSpPr>
          <p:spPr>
            <a:xfrm>
              <a:off x="498787" y="1123380"/>
              <a:ext cx="1672700" cy="654074"/>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Part 1</a:t>
              </a:r>
            </a:p>
            <a:p>
              <a:pPr marL="0" marR="0" lvl="0" indent="0" defTabSz="6096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srgbClr val="FFFFFF"/>
                  </a:solidFill>
                  <a:effectLst/>
                  <a:uLnTx/>
                  <a:uFillTx/>
                  <a:cs typeface="+mn-ea"/>
                  <a:sym typeface="+mn-lt"/>
                </a:rPr>
                <a:t>点击此处添加标题</a:t>
              </a: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grpSp>
        <p:nvGrpSpPr>
          <p:cNvPr id="76" name="组合 21"/>
          <p:cNvGrpSpPr/>
          <p:nvPr/>
        </p:nvGrpSpPr>
        <p:grpSpPr>
          <a:xfrm>
            <a:off x="3425183" y="1501403"/>
            <a:ext cx="2655449" cy="905733"/>
            <a:chOff x="2568291" y="1126053"/>
            <a:chExt cx="1991587" cy="679300"/>
          </a:xfrm>
        </p:grpSpPr>
        <p:sp>
          <p:nvSpPr>
            <p:cNvPr id="77" name="五边形 76"/>
            <p:cNvSpPr/>
            <p:nvPr/>
          </p:nvSpPr>
          <p:spPr>
            <a:xfrm>
              <a:off x="2568291" y="1126053"/>
              <a:ext cx="1991587" cy="677108"/>
            </a:xfrm>
            <a:prstGeom prst="homePlate">
              <a:avLst/>
            </a:prstGeom>
            <a:solidFill>
              <a:schemeClr val="accent3"/>
            </a:solid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noAutofit/>
            </a:bodyPr>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78" name="矩形 77"/>
            <p:cNvSpPr/>
            <p:nvPr/>
          </p:nvSpPr>
          <p:spPr>
            <a:xfrm>
              <a:off x="2568291" y="1151279"/>
              <a:ext cx="1672700" cy="654074"/>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Part 2</a:t>
              </a:r>
            </a:p>
            <a:p>
              <a:pPr marL="0" marR="0" lvl="0" indent="0" defTabSz="6096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srgbClr val="FFFFFF"/>
                  </a:solidFill>
                  <a:effectLst/>
                  <a:uLnTx/>
                  <a:uFillTx/>
                  <a:cs typeface="+mn-ea"/>
                  <a:sym typeface="+mn-lt"/>
                </a:rPr>
                <a:t>点击此处添加标题</a:t>
              </a: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grpSp>
        <p:nvGrpSpPr>
          <p:cNvPr id="79" name="组合 22"/>
          <p:cNvGrpSpPr/>
          <p:nvPr/>
        </p:nvGrpSpPr>
        <p:grpSpPr>
          <a:xfrm>
            <a:off x="6184522" y="1497839"/>
            <a:ext cx="2655449" cy="906374"/>
            <a:chOff x="4637795" y="1123380"/>
            <a:chExt cx="1991587" cy="679781"/>
          </a:xfrm>
        </p:grpSpPr>
        <p:sp>
          <p:nvSpPr>
            <p:cNvPr id="80" name="五边形 79"/>
            <p:cNvSpPr/>
            <p:nvPr/>
          </p:nvSpPr>
          <p:spPr>
            <a:xfrm>
              <a:off x="4637795" y="1126053"/>
              <a:ext cx="1991587" cy="677108"/>
            </a:xfrm>
            <a:prstGeom prst="homePlate">
              <a:avLst/>
            </a:prstGeom>
            <a:solidFill>
              <a:schemeClr val="accent1">
                <a:lumMod val="75000"/>
              </a:schemeClr>
            </a:solid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noAutofit/>
            </a:bodyPr>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81" name="矩形 80"/>
            <p:cNvSpPr/>
            <p:nvPr/>
          </p:nvSpPr>
          <p:spPr>
            <a:xfrm>
              <a:off x="4637795" y="1123380"/>
              <a:ext cx="1672700" cy="654074"/>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Part 3</a:t>
              </a:r>
            </a:p>
            <a:p>
              <a:pPr marL="0" marR="0" lvl="0" indent="0" defTabSz="6096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srgbClr val="FFFFFF"/>
                  </a:solidFill>
                  <a:effectLst/>
                  <a:uLnTx/>
                  <a:uFillTx/>
                  <a:cs typeface="+mn-ea"/>
                  <a:sym typeface="+mn-lt"/>
                </a:rPr>
                <a:t>点击此处添加标题</a:t>
              </a: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grpSp>
        <p:nvGrpSpPr>
          <p:cNvPr id="82" name="组合 23"/>
          <p:cNvGrpSpPr/>
          <p:nvPr/>
        </p:nvGrpSpPr>
        <p:grpSpPr>
          <a:xfrm>
            <a:off x="8943860" y="1501406"/>
            <a:ext cx="2655449" cy="902811"/>
            <a:chOff x="6707299" y="1126053"/>
            <a:chExt cx="1991587" cy="677108"/>
          </a:xfrm>
        </p:grpSpPr>
        <p:sp>
          <p:nvSpPr>
            <p:cNvPr id="83" name="五边形 82"/>
            <p:cNvSpPr/>
            <p:nvPr/>
          </p:nvSpPr>
          <p:spPr>
            <a:xfrm>
              <a:off x="6707299" y="1126053"/>
              <a:ext cx="1991587" cy="677108"/>
            </a:xfrm>
            <a:prstGeom prst="homePlate">
              <a:avLst/>
            </a:prstGeom>
            <a:solidFill>
              <a:schemeClr val="accent2"/>
            </a:solid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noAutofit/>
            </a:bodyPr>
            <a:lstStyle/>
            <a:p>
              <a:pPr marL="0" marR="0" lvl="0" indent="0" defTabSz="609600" eaLnBrk="1" fontAlgn="auto" latinLnBrk="0" hangingPunct="1">
                <a:lnSpc>
                  <a:spcPct val="100000"/>
                </a:lnSpc>
                <a:spcBef>
                  <a:spcPts val="0"/>
                </a:spcBef>
                <a:spcAft>
                  <a:spcPts val="0"/>
                </a:spcAft>
                <a:buClrTx/>
                <a:buSzTx/>
                <a:buFontTx/>
                <a:buNone/>
                <a:defRPr/>
              </a:pP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sp>
          <p:nvSpPr>
            <p:cNvPr id="84" name="矩形 83"/>
            <p:cNvSpPr/>
            <p:nvPr/>
          </p:nvSpPr>
          <p:spPr>
            <a:xfrm>
              <a:off x="6707299" y="1141658"/>
              <a:ext cx="1672700" cy="654074"/>
            </a:xfrm>
            <a:prstGeom prst="rect">
              <a:avLst/>
            </a:prstGeom>
          </p:spPr>
          <p:txBody>
            <a:bodyPr wrap="squar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FFFFFF"/>
                  </a:solidFill>
                  <a:effectLst/>
                  <a:uLnTx/>
                  <a:uFillTx/>
                  <a:cs typeface="+mn-ea"/>
                  <a:sym typeface="+mn-lt"/>
                </a:rPr>
                <a:t>Part 4</a:t>
              </a:r>
            </a:p>
            <a:p>
              <a:pPr marL="0" marR="0" lvl="0" indent="0" defTabSz="6096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srgbClr val="FFFFFF"/>
                  </a:solidFill>
                  <a:effectLst/>
                  <a:uLnTx/>
                  <a:uFillTx/>
                  <a:cs typeface="+mn-ea"/>
                  <a:sym typeface="+mn-lt"/>
                </a:rPr>
                <a:t>点击此处添加标题</a:t>
              </a:r>
              <a:endParaRPr kumimoji="0" lang="en-US" altLang="zh-CN" sz="1865" b="0" i="0" u="none" strike="noStrike" kern="0" cap="none" spc="0" normalizeH="0" baseline="0" noProof="0" dirty="0">
                <a:ln>
                  <a:noFill/>
                </a:ln>
                <a:solidFill>
                  <a:srgbClr val="FFFFFF"/>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
      <a:dk1>
        <a:srgbClr val="000000"/>
      </a:dk1>
      <a:lt1>
        <a:srgbClr val="FFFFFF"/>
      </a:lt1>
      <a:dk2>
        <a:srgbClr val="000000"/>
      </a:dk2>
      <a:lt2>
        <a:srgbClr val="FFFFFF"/>
      </a:lt2>
      <a:accent1>
        <a:srgbClr val="7AB22D"/>
      </a:accent1>
      <a:accent2>
        <a:srgbClr val="1B242A"/>
      </a:accent2>
      <a:accent3>
        <a:srgbClr val="EF8172"/>
      </a:accent3>
      <a:accent4>
        <a:srgbClr val="515151"/>
      </a:accent4>
      <a:accent5>
        <a:srgbClr val="919191"/>
      </a:accent5>
      <a:accent6>
        <a:srgbClr val="CACACA"/>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solidFill>
              <a:schemeClr val="bg1"/>
            </a:solidFill>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TotalTime>
  <Words>746</Words>
  <Application>Microsoft Office PowerPoint</Application>
  <PresentationFormat>宽屏</PresentationFormat>
  <Paragraphs>118</Paragraphs>
  <Slides>15</Slides>
  <Notes>15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15</vt:i4>
      </vt:variant>
    </vt:vector>
  </HeadingPairs>
  <TitlesOfParts>
    <vt:vector size="22" baseType="lpstr">
      <vt:lpstr>微软雅黑</vt:lpstr>
      <vt:lpstr>Arial</vt:lpstr>
      <vt:lpstr>Calibri</vt:lpstr>
      <vt:lpstr>Century Gothic</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高 超</cp:lastModifiedBy>
  <cp:revision>61</cp:revision>
  <dcterms:created xsi:type="dcterms:W3CDTF">2015-08-18T02:51:00Z</dcterms:created>
  <dcterms:modified xsi:type="dcterms:W3CDTF">2021-07-21T06:09:17Z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2017-12-19T12:36:25.6557664Z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8783AAB470474F1D99E6F267CFEF294A</vt:lpwstr>
  </property>
  <property fmtid="{D5CDD505-2E9C-101B-9397-08002B2CF9AE}" pid="11" name="KSOProductBuildVer">
    <vt:lpwstr>2052-11.1.0.10667</vt:lpwstr>
  </property>
</Properties>
</file>